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484" r:id="rId3"/>
    <p:sldId id="367" r:id="rId4"/>
    <p:sldId id="485" r:id="rId5"/>
    <p:sldId id="462" r:id="rId6"/>
    <p:sldId id="312" r:id="rId7"/>
    <p:sldId id="313" r:id="rId8"/>
    <p:sldId id="460" r:id="rId9"/>
    <p:sldId id="497" r:id="rId10"/>
    <p:sldId id="493" r:id="rId11"/>
    <p:sldId id="506" r:id="rId12"/>
    <p:sldId id="500" r:id="rId13"/>
    <p:sldId id="348" r:id="rId14"/>
    <p:sldId id="352" r:id="rId15"/>
    <p:sldId id="353" r:id="rId16"/>
    <p:sldId id="395" r:id="rId17"/>
    <p:sldId id="502" r:id="rId18"/>
    <p:sldId id="509" r:id="rId19"/>
    <p:sldId id="510" r:id="rId20"/>
    <p:sldId id="508"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MONES GARCIA EFRAIN" initials="LGE" lastIdx="3" clrIdx="0">
    <p:extLst>
      <p:ext uri="{19B8F6BF-5375-455C-9EA6-DF929625EA0E}">
        <p15:presenceInfo xmlns:p15="http://schemas.microsoft.com/office/powerpoint/2012/main" userId="S-1-5-21-507921405-1004336348-725345543-26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006A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71429" autoAdjust="0"/>
  </p:normalViewPr>
  <p:slideViewPr>
    <p:cSldViewPr snapToGrid="0">
      <p:cViewPr varScale="1">
        <p:scale>
          <a:sx n="51" d="100"/>
          <a:sy n="51" d="100"/>
        </p:scale>
        <p:origin x="1572" y="66"/>
      </p:cViewPr>
      <p:guideLst/>
    </p:cSldViewPr>
  </p:slideViewPr>
  <p:notesTextViewPr>
    <p:cViewPr>
      <p:scale>
        <a:sx n="1" d="1"/>
        <a:sy n="1" d="1"/>
      </p:scale>
      <p:origin x="0" y="-172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ACECE-6BAA-4705-BBE3-560786EA1E7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s-MX"/>
        </a:p>
      </dgm:t>
    </dgm:pt>
    <dgm:pt modelId="{F9966FA3-7A6B-41E5-86D5-7234C76CE7BD}" type="pres">
      <dgm:prSet presAssocID="{606ACECE-6BAA-4705-BBE3-560786EA1E71}" presName="Name0" presStyleCnt="0">
        <dgm:presLayoutVars>
          <dgm:dir/>
          <dgm:animLvl val="lvl"/>
          <dgm:resizeHandles val="exact"/>
        </dgm:presLayoutVars>
      </dgm:prSet>
      <dgm:spPr/>
    </dgm:pt>
  </dgm:ptLst>
  <dgm:cxnLst>
    <dgm:cxn modelId="{270ABBDD-3586-4960-901F-499AA99A7F7E}" type="presOf" srcId="{606ACECE-6BAA-4705-BBE3-560786EA1E71}" destId="{F9966FA3-7A6B-41E5-86D5-7234C76CE7BD}"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226B4-C5D9-4437-A419-DB9A8C62C65E}" type="datetimeFigureOut">
              <a:rPr lang="es-MX" smtClean="0"/>
              <a:t>14/08/2019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5CCE7-9540-4D4A-BD89-1840D0F23050}" type="slidenum">
              <a:rPr lang="es-MX" smtClean="0"/>
              <a:t>‹Nº›</a:t>
            </a:fld>
            <a:endParaRPr lang="es-MX"/>
          </a:p>
        </p:txBody>
      </p:sp>
    </p:spTree>
    <p:extLst>
      <p:ext uri="{BB962C8B-B14F-4D97-AF65-F5344CB8AC3E}">
        <p14:creationId xmlns:p14="http://schemas.microsoft.com/office/powerpoint/2010/main" val="54196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5A40FC88-2E41-42CC-A9A4-C09327B4481C}" type="slidenum">
              <a:rPr lang="es-MX" smtClean="0"/>
              <a:pPr/>
              <a:t>1</a:t>
            </a:fld>
            <a:endParaRPr lang="es-MX"/>
          </a:p>
        </p:txBody>
      </p:sp>
    </p:spTree>
    <p:extLst>
      <p:ext uri="{BB962C8B-B14F-4D97-AF65-F5344CB8AC3E}">
        <p14:creationId xmlns:p14="http://schemas.microsoft.com/office/powerpoint/2010/main" val="324606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16 GNSS </a:t>
            </a:r>
            <a:r>
              <a:rPr lang="es-MX" dirty="0" err="1"/>
              <a:t>permanent</a:t>
            </a:r>
            <a:r>
              <a:rPr lang="es-MX" dirty="0"/>
              <a:t> </a:t>
            </a:r>
            <a:r>
              <a:rPr lang="es-MX" dirty="0" err="1"/>
              <a:t>stations</a:t>
            </a:r>
            <a:r>
              <a:rPr lang="es-MX" dirty="0"/>
              <a:t> and 43 </a:t>
            </a:r>
            <a:r>
              <a:rPr lang="es-MX" dirty="0" err="1"/>
              <a:t>field</a:t>
            </a:r>
            <a:r>
              <a:rPr lang="es-MX" dirty="0"/>
              <a:t> </a:t>
            </a:r>
            <a:r>
              <a:rPr lang="es-MX" dirty="0" err="1"/>
              <a:t>equipments</a:t>
            </a:r>
            <a:r>
              <a:rPr lang="es-MX" dirty="0"/>
              <a:t> </a:t>
            </a:r>
            <a:r>
              <a:rPr lang="es-MX" dirty="0" err="1"/>
              <a:t>were</a:t>
            </a:r>
            <a:r>
              <a:rPr lang="es-MX" dirty="0"/>
              <a:t> </a:t>
            </a:r>
            <a:r>
              <a:rPr lang="es-MX" dirty="0" err="1"/>
              <a:t>deilvered</a:t>
            </a:r>
            <a:endParaRPr lang="es-MX" dirty="0"/>
          </a:p>
          <a:p>
            <a:endParaRPr lang="es-MX" dirty="0"/>
          </a:p>
        </p:txBody>
      </p:sp>
      <p:sp>
        <p:nvSpPr>
          <p:cNvPr id="4" name="Marcador de número de diapositiva 3"/>
          <p:cNvSpPr>
            <a:spLocks noGrp="1"/>
          </p:cNvSpPr>
          <p:nvPr>
            <p:ph type="sldNum" sz="quarter" idx="5"/>
          </p:nvPr>
        </p:nvSpPr>
        <p:spPr/>
        <p:txBody>
          <a:bodyPr/>
          <a:lstStyle/>
          <a:p>
            <a:fld id="{30D5CCE7-9540-4D4A-BD89-1840D0F23050}" type="slidenum">
              <a:rPr lang="es-MX" smtClean="0"/>
              <a:t>10</a:t>
            </a:fld>
            <a:endParaRPr lang="es-MX"/>
          </a:p>
        </p:txBody>
      </p:sp>
    </p:spTree>
    <p:extLst>
      <p:ext uri="{BB962C8B-B14F-4D97-AF65-F5344CB8AC3E}">
        <p14:creationId xmlns:p14="http://schemas.microsoft.com/office/powerpoint/2010/main" val="373512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14 server </a:t>
            </a:r>
            <a:r>
              <a:rPr lang="es-MX" dirty="0" err="1"/>
              <a:t>were</a:t>
            </a:r>
            <a:r>
              <a:rPr lang="es-MX" dirty="0"/>
              <a:t> </a:t>
            </a:r>
            <a:r>
              <a:rPr lang="es-MX" dirty="0" err="1"/>
              <a:t>deilvered</a:t>
            </a:r>
            <a:r>
              <a:rPr lang="es-MX" dirty="0"/>
              <a:t>, </a:t>
            </a:r>
            <a:r>
              <a:rPr lang="es-MX" dirty="0" err="1"/>
              <a:t>to</a:t>
            </a:r>
            <a:r>
              <a:rPr lang="es-MX" dirty="0"/>
              <a:t> </a:t>
            </a:r>
            <a:r>
              <a:rPr lang="es-MX" dirty="0" err="1"/>
              <a:t>integrate</a:t>
            </a:r>
            <a:r>
              <a:rPr lang="es-MX" dirty="0"/>
              <a:t>, </a:t>
            </a:r>
            <a:r>
              <a:rPr lang="es-MX" dirty="0" err="1"/>
              <a:t>support</a:t>
            </a:r>
            <a:r>
              <a:rPr lang="es-MX" dirty="0"/>
              <a:t> and </a:t>
            </a:r>
            <a:r>
              <a:rPr lang="es-MX" dirty="0" err="1"/>
              <a:t>disseminate</a:t>
            </a:r>
            <a:r>
              <a:rPr lang="es-MX" dirty="0"/>
              <a:t> </a:t>
            </a:r>
            <a:r>
              <a:rPr lang="es-MX" dirty="0" err="1"/>
              <a:t>information</a:t>
            </a:r>
            <a:r>
              <a:rPr lang="es-MX" dirty="0"/>
              <a:t> </a:t>
            </a:r>
            <a:r>
              <a:rPr lang="es-MX" dirty="0" err="1"/>
              <a:t>of</a:t>
            </a:r>
            <a:r>
              <a:rPr lang="es-MX" dirty="0"/>
              <a:t> </a:t>
            </a:r>
            <a:r>
              <a:rPr lang="es-MX" dirty="0" err="1"/>
              <a:t>the</a:t>
            </a:r>
            <a:r>
              <a:rPr lang="es-MX" dirty="0"/>
              <a:t> </a:t>
            </a:r>
            <a:r>
              <a:rPr lang="es-MX" dirty="0" err="1"/>
              <a:t>countries</a:t>
            </a:r>
            <a:r>
              <a:rPr lang="es-MX" dirty="0"/>
              <a:t> </a:t>
            </a:r>
            <a:r>
              <a:rPr lang="es-MX" dirty="0" err="1"/>
              <a:t>of</a:t>
            </a:r>
            <a:r>
              <a:rPr lang="es-MX" dirty="0"/>
              <a:t> </a:t>
            </a:r>
            <a:r>
              <a:rPr lang="es-MX" dirty="0" err="1"/>
              <a:t>the</a:t>
            </a:r>
            <a:r>
              <a:rPr lang="es-MX" dirty="0"/>
              <a:t> </a:t>
            </a:r>
            <a:r>
              <a:rPr lang="es-MX" dirty="0" err="1"/>
              <a:t>region</a:t>
            </a:r>
            <a:endParaRPr lang="es-MX" dirty="0"/>
          </a:p>
          <a:p>
            <a:endParaRPr lang="es-MX" dirty="0"/>
          </a:p>
        </p:txBody>
      </p:sp>
      <p:sp>
        <p:nvSpPr>
          <p:cNvPr id="4" name="Marcador de número de diapositiva 3"/>
          <p:cNvSpPr>
            <a:spLocks noGrp="1"/>
          </p:cNvSpPr>
          <p:nvPr>
            <p:ph type="sldNum" sz="quarter" idx="5"/>
          </p:nvPr>
        </p:nvSpPr>
        <p:spPr/>
        <p:txBody>
          <a:bodyPr/>
          <a:lstStyle/>
          <a:p>
            <a:fld id="{30D5CCE7-9540-4D4A-BD89-1840D0F23050}" type="slidenum">
              <a:rPr lang="es-MX" smtClean="0"/>
              <a:t>11</a:t>
            </a:fld>
            <a:endParaRPr lang="es-MX"/>
          </a:p>
        </p:txBody>
      </p:sp>
    </p:spTree>
    <p:extLst>
      <p:ext uri="{BB962C8B-B14F-4D97-AF65-F5344CB8AC3E}">
        <p14:creationId xmlns:p14="http://schemas.microsoft.com/office/powerpoint/2010/main" val="284598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Embassy of Mexico in Trinidad &amp; Tobago, the Association of Caribbean States (AEC), the University of the West Indies (UWI) Campus St. Augustine and INEGI, signed a Memorandum of Understanding to host a Data Center in the facilities of UWI. This Center will concentrate and process the geodetic data of the 16 stations installed in the region. Some of the benefits of this Center are that the countries of the region will be able to densify their current networks in less time; the data is property of the Caribbean countries, therefore, they will benefit from its use and exploitation for cartographic applications and research work; the countries will be able to migrate their frames of reference towards current frameworks, so that they can be integrated into the Global Reference Framework proposed by the initiative presented by UN-GGIM. </a:t>
            </a:r>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5"/>
          </p:nvPr>
        </p:nvSpPr>
        <p:spPr/>
        <p:txBody>
          <a:bodyPr/>
          <a:lstStyle/>
          <a:p>
            <a:fld id="{30D5CCE7-9540-4D4A-BD89-1840D0F23050}" type="slidenum">
              <a:rPr lang="es-MX" smtClean="0"/>
              <a:t>12</a:t>
            </a:fld>
            <a:endParaRPr lang="es-MX"/>
          </a:p>
        </p:txBody>
      </p:sp>
    </p:spTree>
    <p:extLst>
      <p:ext uri="{BB962C8B-B14F-4D97-AF65-F5344CB8AC3E}">
        <p14:creationId xmlns:p14="http://schemas.microsoft.com/office/powerpoint/2010/main" val="2477334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algn="just"/>
            <a:r>
              <a:rPr lang="en-US" dirty="0">
                <a:solidFill>
                  <a:srgbClr val="336699">
                    <a:lumMod val="75000"/>
                  </a:srgbClr>
                </a:solidFill>
              </a:rPr>
              <a:t>A geomatic solution developed consistent with hardware, software for </a:t>
            </a:r>
            <a:r>
              <a:rPr lang="en-US" sz="1200" b="0" i="0" u="none" strike="noStrike" kern="1200" baseline="0" dirty="0">
                <a:solidFill>
                  <a:schemeClr val="tx1"/>
                </a:solidFill>
                <a:latin typeface="+mn-lt"/>
                <a:ea typeface="+mn-ea"/>
                <a:cs typeface="+mn-cs"/>
              </a:rPr>
              <a:t>storage, protection, consultation and dissemination of spatial information, which meets, inter alia, with the following features: </a:t>
            </a:r>
          </a:p>
          <a:p>
            <a:pPr algn="just"/>
            <a:r>
              <a:rPr lang="en-US" dirty="0">
                <a:solidFill>
                  <a:srgbClr val="336699">
                    <a:lumMod val="75000"/>
                  </a:srgbClr>
                </a:solidFill>
              </a:rPr>
              <a:t>The design solutions will allow each country to publish its geographic services compliant with international standards in order to achieve regional interoperability and the Caribbean Spatial Data Infrastructure building.</a:t>
            </a:r>
          </a:p>
          <a:p>
            <a:endParaRPr lang="es-MX" dirty="0"/>
          </a:p>
        </p:txBody>
      </p:sp>
      <p:sp>
        <p:nvSpPr>
          <p:cNvPr id="4" name="Marcador de número de diapositiva 3"/>
          <p:cNvSpPr>
            <a:spLocks noGrp="1"/>
          </p:cNvSpPr>
          <p:nvPr>
            <p:ph type="sldNum" sz="quarter" idx="10"/>
          </p:nvPr>
        </p:nvSpPr>
        <p:spPr/>
        <p:txBody>
          <a:bodyPr/>
          <a:lstStyle/>
          <a:p>
            <a:fld id="{19F77C3D-6DFD-4D54-9F89-A54874A63DA1}" type="slidenum">
              <a:rPr lang="es-MX" smtClean="0"/>
              <a:pPr/>
              <a:t>13</a:t>
            </a:fld>
            <a:endParaRPr lang="es-MX"/>
          </a:p>
        </p:txBody>
      </p:sp>
    </p:spTree>
    <p:extLst>
      <p:ext uri="{BB962C8B-B14F-4D97-AF65-F5344CB8AC3E}">
        <p14:creationId xmlns:p14="http://schemas.microsoft.com/office/powerpoint/2010/main" val="2460844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defTabSz="931774">
              <a:defRPr/>
            </a:pPr>
            <a:r>
              <a:rPr lang="en-US" sz="1200" b="0" i="0" u="none" strike="noStrike" kern="1200" baseline="0" dirty="0">
                <a:solidFill>
                  <a:schemeClr val="tx1"/>
                </a:solidFill>
                <a:latin typeface="+mn-lt"/>
                <a:ea typeface="+mn-ea"/>
                <a:cs typeface="+mn-cs"/>
              </a:rPr>
              <a:t>As part of the investments, we acquired satellite images of different scales to build a complete </a:t>
            </a:r>
            <a:r>
              <a:rPr lang="en-US" sz="1200" b="1" i="0" u="none" strike="noStrike" kern="1200" baseline="0" dirty="0">
                <a:solidFill>
                  <a:schemeClr val="tx1"/>
                </a:solidFill>
                <a:latin typeface="+mn-lt"/>
                <a:ea typeface="+mn-ea"/>
                <a:cs typeface="+mn-cs"/>
              </a:rPr>
              <a:t>Land Cover Map </a:t>
            </a:r>
            <a:r>
              <a:rPr lang="en-US" sz="1200" b="0" i="0" u="none" strike="noStrike" kern="1200" baseline="0" dirty="0">
                <a:solidFill>
                  <a:schemeClr val="tx1"/>
                </a:solidFill>
                <a:latin typeface="+mn-lt"/>
                <a:ea typeface="+mn-ea"/>
                <a:cs typeface="+mn-cs"/>
              </a:rPr>
              <a:t>of the region with homogeneous characteristics and standards. </a:t>
            </a:r>
            <a:endParaRPr lang="es-MX" dirty="0"/>
          </a:p>
        </p:txBody>
      </p:sp>
      <p:sp>
        <p:nvSpPr>
          <p:cNvPr id="4" name="Marcador de número de diapositiva 3"/>
          <p:cNvSpPr>
            <a:spLocks noGrp="1"/>
          </p:cNvSpPr>
          <p:nvPr>
            <p:ph type="sldNum" sz="quarter" idx="10"/>
          </p:nvPr>
        </p:nvSpPr>
        <p:spPr/>
        <p:txBody>
          <a:bodyPr/>
          <a:lstStyle/>
          <a:p>
            <a:fld id="{19F77C3D-6DFD-4D54-9F89-A54874A63DA1}" type="slidenum">
              <a:rPr lang="es-MX" smtClean="0"/>
              <a:pPr/>
              <a:t>14</a:t>
            </a:fld>
            <a:endParaRPr lang="es-MX"/>
          </a:p>
        </p:txBody>
      </p:sp>
    </p:spTree>
    <p:extLst>
      <p:ext uri="{BB962C8B-B14F-4D97-AF65-F5344CB8AC3E}">
        <p14:creationId xmlns:p14="http://schemas.microsoft.com/office/powerpoint/2010/main" val="173753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Haití 26,949km2</a:t>
            </a:r>
          </a:p>
        </p:txBody>
      </p:sp>
      <p:sp>
        <p:nvSpPr>
          <p:cNvPr id="4" name="Marcador de número de diapositiva 3"/>
          <p:cNvSpPr>
            <a:spLocks noGrp="1"/>
          </p:cNvSpPr>
          <p:nvPr>
            <p:ph type="sldNum" sz="quarter" idx="5"/>
          </p:nvPr>
        </p:nvSpPr>
        <p:spPr/>
        <p:txBody>
          <a:bodyPr/>
          <a:lstStyle/>
          <a:p>
            <a:fld id="{30D5CCE7-9540-4D4A-BD89-1840D0F23050}" type="slidenum">
              <a:rPr lang="es-MX" smtClean="0"/>
              <a:t>15</a:t>
            </a:fld>
            <a:endParaRPr lang="es-MX"/>
          </a:p>
        </p:txBody>
      </p:sp>
    </p:spTree>
    <p:extLst>
      <p:ext uri="{BB962C8B-B14F-4D97-AF65-F5344CB8AC3E}">
        <p14:creationId xmlns:p14="http://schemas.microsoft.com/office/powerpoint/2010/main" val="4125582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US" dirty="0"/>
              <a:t>the representatives of the Caribbean countries joined and have attended the annual sessions of UN-GGIM and UN-GGIM: Americas since 2014.</a:t>
            </a:r>
          </a:p>
          <a:p>
            <a:endParaRPr lang="en-US" dirty="0"/>
          </a:p>
        </p:txBody>
      </p:sp>
      <p:sp>
        <p:nvSpPr>
          <p:cNvPr id="4" name="Marcador de número de diapositiva 3"/>
          <p:cNvSpPr>
            <a:spLocks noGrp="1"/>
          </p:cNvSpPr>
          <p:nvPr>
            <p:ph type="sldNum" sz="quarter" idx="10"/>
          </p:nvPr>
        </p:nvSpPr>
        <p:spPr/>
        <p:txBody>
          <a:bodyPr/>
          <a:lstStyle/>
          <a:p>
            <a:fld id="{EF5C352A-B60B-4A5D-B9A7-83F4BBDDCA8C}" type="slidenum">
              <a:rPr lang="es-MX" smtClean="0"/>
              <a:t>16</a:t>
            </a:fld>
            <a:endParaRPr lang="es-MX"/>
          </a:p>
        </p:txBody>
      </p:sp>
    </p:spTree>
    <p:extLst>
      <p:ext uri="{BB962C8B-B14F-4D97-AF65-F5344CB8AC3E}">
        <p14:creationId xmlns:p14="http://schemas.microsoft.com/office/powerpoint/2010/main" val="4206845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Some of the main benefits of the project are to…</a:t>
            </a:r>
          </a:p>
          <a:p>
            <a:endParaRPr lang="en-US" dirty="0"/>
          </a:p>
          <a:p>
            <a:r>
              <a:rPr lang="en-US" dirty="0"/>
              <a:t>The closing of the project was on November 2018 and</a:t>
            </a:r>
          </a:p>
          <a:p>
            <a:endParaRPr lang="en-US" dirty="0"/>
          </a:p>
          <a:p>
            <a:r>
              <a:rPr lang="en-US" dirty="0"/>
              <a:t>By 2019 the continuity of the work is being sought through new forms of funding that allow capitalizing the efforts and continuing to strengthen the geospatial capacities of the region.</a:t>
            </a:r>
            <a:endParaRPr lang="es-MX" dirty="0"/>
          </a:p>
        </p:txBody>
      </p:sp>
      <p:sp>
        <p:nvSpPr>
          <p:cNvPr id="4" name="Marcador de número de diapositiva 3"/>
          <p:cNvSpPr>
            <a:spLocks noGrp="1"/>
          </p:cNvSpPr>
          <p:nvPr>
            <p:ph type="sldNum" sz="quarter" idx="5"/>
          </p:nvPr>
        </p:nvSpPr>
        <p:spPr/>
        <p:txBody>
          <a:bodyPr/>
          <a:lstStyle/>
          <a:p>
            <a:fld id="{30D5CCE7-9540-4D4A-BD89-1840D0F23050}" type="slidenum">
              <a:rPr lang="es-MX" smtClean="0"/>
              <a:t>17</a:t>
            </a:fld>
            <a:endParaRPr lang="es-MX"/>
          </a:p>
        </p:txBody>
      </p:sp>
    </p:spTree>
    <p:extLst>
      <p:ext uri="{BB962C8B-B14F-4D97-AF65-F5344CB8AC3E}">
        <p14:creationId xmlns:p14="http://schemas.microsoft.com/office/powerpoint/2010/main" val="1919764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a:t>
            </a:r>
            <a:r>
              <a:rPr lang="es-MX" dirty="0" err="1"/>
              <a:t>The</a:t>
            </a:r>
            <a:r>
              <a:rPr lang="es-MX" dirty="0"/>
              <a:t> Project  </a:t>
            </a:r>
            <a:r>
              <a:rPr lang="es-MX" dirty="0" err="1"/>
              <a:t>stablished</a:t>
            </a:r>
            <a:r>
              <a:rPr lang="es-MX" dirty="0"/>
              <a:t>  7 </a:t>
            </a:r>
            <a:r>
              <a:rPr lang="es-MX" dirty="0" err="1"/>
              <a:t>strategic</a:t>
            </a:r>
            <a:r>
              <a:rPr lang="es-MX" dirty="0"/>
              <a:t> </a:t>
            </a:r>
            <a:r>
              <a:rPr lang="es-MX" dirty="0" err="1"/>
              <a:t>objectives</a:t>
            </a:r>
            <a:endParaRPr lang="es-MX" dirty="0"/>
          </a:p>
          <a:p>
            <a:endParaRPr lang="es-MX"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1.Strengthen of the Geodesic Network on the Region (increase permanent or mobile GNSS stations) 	</a:t>
            </a:r>
          </a:p>
          <a:p>
            <a:r>
              <a:rPr lang="es-MX" sz="1200" b="0" i="0" u="none" strike="noStrike" kern="1200" baseline="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Disseminate Geographic Data (Create the Caribbean´s Digital Map) </a:t>
            </a:r>
          </a:p>
          <a:p>
            <a:r>
              <a:rPr lang="en-US" sz="1200" b="0" i="0" u="none" strike="noStrike" kern="1200" baseline="0" dirty="0">
                <a:solidFill>
                  <a:schemeClr val="tx1"/>
                </a:solidFill>
                <a:latin typeface="+mn-lt"/>
                <a:ea typeface="+mn-ea"/>
                <a:cs typeface="+mn-cs"/>
              </a:rPr>
              <a:t>3. Promote the use of Geographic data</a:t>
            </a:r>
          </a:p>
          <a:p>
            <a:r>
              <a:rPr lang="en-US" sz="1200" b="0" i="0" u="none" strike="noStrike" kern="1200" baseline="0" dirty="0">
                <a:solidFill>
                  <a:schemeClr val="tx1"/>
                </a:solidFill>
                <a:latin typeface="+mn-lt"/>
                <a:ea typeface="+mn-ea"/>
                <a:cs typeface="+mn-cs"/>
              </a:rPr>
              <a:t>4. Capacity building program</a:t>
            </a:r>
          </a:p>
          <a:p>
            <a:r>
              <a:rPr lang="en-US" sz="1200" b="0" i="0" u="none" strike="noStrike" kern="1200" baseline="0" dirty="0">
                <a:solidFill>
                  <a:schemeClr val="tx1"/>
                </a:solidFill>
                <a:latin typeface="+mn-lt"/>
                <a:ea typeface="+mn-ea"/>
                <a:cs typeface="+mn-cs"/>
              </a:rPr>
              <a:t>5. Use of geographic </a:t>
            </a:r>
            <a:r>
              <a:rPr lang="en-US" sz="1200" b="0" i="0" u="none" strike="noStrike" kern="1200" baseline="0" dirty="0" err="1">
                <a:solidFill>
                  <a:schemeClr val="tx1"/>
                </a:solidFill>
                <a:latin typeface="+mn-lt"/>
                <a:ea typeface="+mn-ea"/>
                <a:cs typeface="+mn-cs"/>
              </a:rPr>
              <a:t>stantards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6. Updating informatic Technology</a:t>
            </a:r>
          </a:p>
          <a:p>
            <a:r>
              <a:rPr lang="en-US" sz="1200" b="0" i="0" u="none" strike="noStrike" kern="1200" baseline="0">
                <a:solidFill>
                  <a:schemeClr val="tx1"/>
                </a:solidFill>
                <a:latin typeface="+mn-lt"/>
                <a:ea typeface="+mn-ea"/>
                <a:cs typeface="+mn-cs"/>
              </a:rPr>
              <a:t>7. Geographic </a:t>
            </a:r>
            <a:r>
              <a:rPr lang="en-US" sz="1200" b="0" i="0" u="none" strike="noStrike" kern="1200" baseline="0" dirty="0">
                <a:solidFill>
                  <a:schemeClr val="tx1"/>
                </a:solidFill>
                <a:latin typeface="+mn-lt"/>
                <a:ea typeface="+mn-ea"/>
                <a:cs typeface="+mn-cs"/>
              </a:rPr>
              <a:t>metadata</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know the improvements obtained with the Caribbean Project and the satisfaction of the participating countries with the implementation of the 7 strategic objectives, a survey was conducted on "Evaluation of the results of the Caribbean Project", divided into 5 sections: 1. Assessment of improvements, 2. Satisfaction evaluation, 3. Future in strengthening of an SDI, 4. Short-Term activities and 5. Additional information.</a:t>
            </a:r>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survey was answered by 10 of the 17 countries that participated throughout the 4 years of the Project.</a:t>
            </a:r>
            <a:endParaRPr lang="es-MX"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Antigua and Barbuda </a:t>
            </a:r>
            <a:endParaRPr lang="es-MX"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Bahamas </a:t>
            </a:r>
            <a:endParaRPr lang="es-MX"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Barbados</a:t>
            </a:r>
            <a:endParaRPr lang="es-MX"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Belize</a:t>
            </a:r>
            <a:endParaRPr lang="es-MX"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Cuba</a:t>
            </a:r>
            <a:endParaRPr lang="es-MX"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Guyana </a:t>
            </a:r>
            <a:endParaRPr lang="es-MX"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Jamaica</a:t>
            </a:r>
            <a:endParaRPr lang="es-MX"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Sint Maarten</a:t>
            </a:r>
            <a:endParaRPr lang="es-MX"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 Vincent </a:t>
            </a:r>
            <a:endParaRPr lang="es-MX"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Suriname</a:t>
            </a:r>
          </a:p>
          <a:p>
            <a:pPr lvl="0"/>
            <a:r>
              <a:rPr lang="en-US" sz="1200" b="1" kern="1200" dirty="0">
                <a:solidFill>
                  <a:schemeClr val="tx1"/>
                </a:solidFill>
                <a:effectLst/>
                <a:latin typeface="+mn-lt"/>
                <a:ea typeface="+mn-ea"/>
                <a:cs typeface="+mn-cs"/>
              </a:rPr>
              <a:t>Table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70% of the respondents consider that the topics “Geographic Information Analysis” and “Geographic Database” are topics that require a strengthening of the capacities in their country.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Table 2</a:t>
            </a:r>
          </a:p>
          <a:p>
            <a:r>
              <a:rPr lang="en-US" sz="1200" kern="1200" dirty="0">
                <a:solidFill>
                  <a:schemeClr val="tx1"/>
                </a:solidFill>
                <a:effectLst/>
                <a:latin typeface="+mn-lt"/>
                <a:ea typeface="+mn-ea"/>
                <a:cs typeface="+mn-cs"/>
              </a:rPr>
              <a:t>Most respondents (≥40%) rated the strategic objectives </a:t>
            </a:r>
            <a:r>
              <a:rPr lang="en-US" sz="1200" b="1" kern="1200" dirty="0">
                <a:solidFill>
                  <a:schemeClr val="tx1"/>
                </a:solidFill>
                <a:effectLst/>
                <a:latin typeface="+mn-lt"/>
                <a:ea typeface="+mn-ea"/>
                <a:cs typeface="+mn-cs"/>
              </a:rPr>
              <a:t>"Building Capacities", "Strengthen of the geodetic network on the region", "Disseminate Geographic Data" and "Updating Information Technologies"</a:t>
            </a:r>
            <a:r>
              <a:rPr lang="en-US" sz="1200" kern="1200" dirty="0">
                <a:solidFill>
                  <a:schemeClr val="tx1"/>
                </a:solidFill>
                <a:effectLst/>
                <a:latin typeface="+mn-lt"/>
                <a:ea typeface="+mn-ea"/>
                <a:cs typeface="+mn-cs"/>
              </a:rPr>
              <a:t> as </a:t>
            </a:r>
            <a:r>
              <a:rPr lang="en-US" sz="1200" b="1" kern="1200" dirty="0">
                <a:solidFill>
                  <a:schemeClr val="tx1"/>
                </a:solidFill>
                <a:effectLst/>
                <a:latin typeface="+mn-lt"/>
                <a:ea typeface="+mn-ea"/>
                <a:cs typeface="+mn-cs"/>
              </a:rPr>
              <a:t>Very Important</a:t>
            </a:r>
            <a:r>
              <a:rPr lang="en-US" sz="1200" kern="1200" dirty="0">
                <a:solidFill>
                  <a:schemeClr val="tx1"/>
                </a:solidFill>
                <a:effectLst/>
                <a:latin typeface="+mn-lt"/>
                <a:ea typeface="+mn-ea"/>
                <a:cs typeface="+mn-cs"/>
              </a:rPr>
              <a:t> for their country.</a:t>
            </a:r>
            <a:endParaRPr lang="es-MX"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rest of the objectives were qualified in their majority (≥40%) as “</a:t>
            </a:r>
            <a:r>
              <a:rPr lang="en-US" sz="1200" b="1" kern="1200" dirty="0">
                <a:solidFill>
                  <a:schemeClr val="tx1"/>
                </a:solidFill>
                <a:effectLst/>
                <a:latin typeface="+mn-lt"/>
                <a:ea typeface="+mn-ea"/>
                <a:cs typeface="+mn-cs"/>
              </a:rPr>
              <a:t>Important”</a:t>
            </a:r>
            <a:r>
              <a:rPr lang="en-US" sz="1200" kern="1200" dirty="0">
                <a:solidFill>
                  <a:schemeClr val="tx1"/>
                </a:solidFill>
                <a:effectLst/>
                <a:latin typeface="+mn-lt"/>
                <a:ea typeface="+mn-ea"/>
                <a:cs typeface="+mn-cs"/>
              </a:rPr>
              <a:t>.</a:t>
            </a:r>
            <a:endParaRPr lang="es-MX"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30D5CCE7-9540-4D4A-BD89-1840D0F23050}" type="slidenum">
              <a:rPr lang="es-MX" smtClean="0"/>
              <a:t>18</a:t>
            </a:fld>
            <a:endParaRPr lang="es-MX"/>
          </a:p>
        </p:txBody>
      </p:sp>
    </p:spTree>
    <p:extLst>
      <p:ext uri="{BB962C8B-B14F-4D97-AF65-F5344CB8AC3E}">
        <p14:creationId xmlns:p14="http://schemas.microsoft.com/office/powerpoint/2010/main" val="2919063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l" defTabSz="914400" rtl="0" eaLnBrk="1" latinLnBrk="0" hangingPunct="1">
              <a:buFont typeface="Arial" panose="020B0604020202020204" pitchFamily="34" charset="0"/>
              <a:buNone/>
            </a:pPr>
            <a:r>
              <a:rPr lang="en-US" sz="1200" b="1" kern="1200" dirty="0">
                <a:solidFill>
                  <a:schemeClr val="tx1"/>
                </a:solidFill>
                <a:effectLst/>
                <a:latin typeface="+mn-lt"/>
                <a:ea typeface="+mn-ea"/>
                <a:cs typeface="+mn-cs"/>
              </a:rPr>
              <a:t>Table 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Most respondents (≥40%) rated all workshops in categories </a:t>
            </a:r>
            <a:r>
              <a:rPr lang="en-US" sz="1200" b="1" kern="1200" dirty="0">
                <a:solidFill>
                  <a:schemeClr val="tx1"/>
                </a:solidFill>
                <a:effectLst/>
                <a:latin typeface="+mn-lt"/>
                <a:ea typeface="+mn-ea"/>
                <a:cs typeface="+mn-cs"/>
              </a:rPr>
              <a:t>2 "Integration, organization, and dissemination of GIS" and 3 "Use of Geospatial Information in decision making</a:t>
            </a:r>
            <a:r>
              <a:rPr lang="en-US" sz="1200" kern="1200" dirty="0">
                <a:solidFill>
                  <a:schemeClr val="tx1"/>
                </a:solidFill>
                <a:effectLst/>
                <a:latin typeface="+mn-lt"/>
                <a:ea typeface="+mn-ea"/>
                <a:cs typeface="+mn-cs"/>
              </a:rPr>
              <a:t>" as </a:t>
            </a:r>
            <a:r>
              <a:rPr lang="en-US" sz="1200" b="1" kern="1200" dirty="0">
                <a:solidFill>
                  <a:schemeClr val="tx1"/>
                </a:solidFill>
                <a:effectLst/>
                <a:latin typeface="+mn-lt"/>
                <a:ea typeface="+mn-ea"/>
                <a:cs typeface="+mn-cs"/>
              </a:rPr>
              <a:t>"Very Important"</a:t>
            </a:r>
            <a:r>
              <a:rPr lang="en-US" sz="1200" kern="1200" dirty="0">
                <a:solidFill>
                  <a:schemeClr val="tx1"/>
                </a:solidFill>
                <a:effectLst/>
                <a:latin typeface="+mn-lt"/>
                <a:ea typeface="+mn-ea"/>
                <a:cs typeface="+mn-cs"/>
              </a:rPr>
              <a:t> in the development of the geographic information of their country. </a:t>
            </a:r>
            <a:endParaRPr lang="es-MX"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categories 1 </a:t>
            </a:r>
            <a:r>
              <a:rPr lang="en-US" sz="1200" b="1" kern="1200" dirty="0">
                <a:solidFill>
                  <a:schemeClr val="tx1"/>
                </a:solidFill>
                <a:effectLst/>
                <a:latin typeface="+mn-lt"/>
                <a:ea typeface="+mn-ea"/>
                <a:cs typeface="+mn-cs"/>
              </a:rPr>
              <a:t>"Competences to produce geographic data and cartography" and 4 "Transversal competences"</a:t>
            </a:r>
            <a:r>
              <a:rPr lang="en-US" sz="1200" kern="1200" dirty="0">
                <a:solidFill>
                  <a:schemeClr val="tx1"/>
                </a:solidFill>
                <a:effectLst/>
                <a:latin typeface="+mn-lt"/>
                <a:ea typeface="+mn-ea"/>
                <a:cs typeface="+mn-cs"/>
              </a:rPr>
              <a:t> the workshops were qualified by most the respondents (≥40%)</a:t>
            </a:r>
            <a:r>
              <a:rPr lang="en-US" dirty="0">
                <a:effectLst/>
              </a:rPr>
              <a:t> </a:t>
            </a:r>
            <a:r>
              <a:rPr lang="en-US" sz="1200" kern="1200" dirty="0">
                <a:solidFill>
                  <a:schemeClr val="tx1"/>
                </a:solidFill>
                <a:effectLst/>
                <a:latin typeface="+mn-lt"/>
                <a:ea typeface="+mn-ea"/>
                <a:cs typeface="+mn-cs"/>
              </a:rPr>
              <a:t>as </a:t>
            </a:r>
            <a:r>
              <a:rPr lang="en-US" sz="1200" b="1" kern="1200" dirty="0">
                <a:solidFill>
                  <a:schemeClr val="tx1"/>
                </a:solidFill>
                <a:effectLst/>
                <a:latin typeface="+mn-lt"/>
                <a:ea typeface="+mn-ea"/>
                <a:cs typeface="+mn-cs"/>
              </a:rPr>
              <a:t>"Very important" and "Important".</a:t>
            </a:r>
            <a:r>
              <a:rPr lang="en-US" sz="1200" kern="1200" dirty="0">
                <a:solidFill>
                  <a:schemeClr val="tx1"/>
                </a:solidFill>
                <a:effectLst/>
                <a:latin typeface="+mn-lt"/>
                <a:ea typeface="+mn-ea"/>
                <a:cs typeface="+mn-cs"/>
              </a:rPr>
              <a:t> The workshop that most respondents (&gt;70%) rated as </a:t>
            </a:r>
            <a:r>
              <a:rPr lang="en-US" sz="1200" b="1" kern="1200" dirty="0">
                <a:solidFill>
                  <a:schemeClr val="tx1"/>
                </a:solidFill>
                <a:effectLst/>
                <a:latin typeface="+mn-lt"/>
                <a:ea typeface="+mn-ea"/>
                <a:cs typeface="+mn-cs"/>
              </a:rPr>
              <a:t>"Very Important"</a:t>
            </a:r>
            <a:r>
              <a:rPr lang="en-US" sz="1200" kern="1200" dirty="0">
                <a:solidFill>
                  <a:schemeClr val="tx1"/>
                </a:solidFill>
                <a:effectLst/>
                <a:latin typeface="+mn-lt"/>
                <a:ea typeface="+mn-ea"/>
                <a:cs typeface="+mn-cs"/>
              </a:rPr>
              <a:t> was </a:t>
            </a:r>
            <a:r>
              <a:rPr lang="en-US" sz="1200" b="1" kern="1200" dirty="0">
                <a:solidFill>
                  <a:schemeClr val="tx1"/>
                </a:solidFill>
                <a:effectLst/>
                <a:latin typeface="+mn-lt"/>
                <a:ea typeface="+mn-ea"/>
                <a:cs typeface="+mn-cs"/>
              </a:rPr>
              <a:t>"Spatial Data Infrastructure".</a:t>
            </a:r>
          </a:p>
          <a:p>
            <a:r>
              <a:rPr lang="en-US" sz="1200" b="1" kern="1200" dirty="0">
                <a:solidFill>
                  <a:schemeClr val="tx1"/>
                </a:solidFill>
                <a:effectLst/>
                <a:latin typeface="+mn-lt"/>
                <a:ea typeface="+mn-ea"/>
                <a:cs typeface="+mn-cs"/>
              </a:rPr>
              <a:t>Table 2</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Most the respondents (≥40%) rated as </a:t>
            </a:r>
            <a:r>
              <a:rPr lang="en-US" sz="1200" b="1" kern="1200" dirty="0">
                <a:solidFill>
                  <a:schemeClr val="tx1"/>
                </a:solidFill>
                <a:effectLst/>
                <a:latin typeface="+mn-lt"/>
                <a:ea typeface="+mn-ea"/>
                <a:cs typeface="+mn-cs"/>
              </a:rPr>
              <a:t>"Very Needy"</a:t>
            </a:r>
            <a:r>
              <a:rPr lang="en-US" sz="1200" kern="1200" dirty="0">
                <a:solidFill>
                  <a:schemeClr val="tx1"/>
                </a:solidFill>
                <a:effectLst/>
                <a:latin typeface="+mn-lt"/>
                <a:ea typeface="+mn-ea"/>
                <a:cs typeface="+mn-cs"/>
              </a:rPr>
              <a:t> to continue strengthening in their country, the thematic areas of training </a:t>
            </a:r>
            <a:r>
              <a:rPr lang="en-US" sz="1200" b="1" kern="1200" dirty="0">
                <a:solidFill>
                  <a:schemeClr val="tx1"/>
                </a:solidFill>
                <a:effectLst/>
                <a:latin typeface="+mn-lt"/>
                <a:ea typeface="+mn-ea"/>
                <a:cs typeface="+mn-cs"/>
              </a:rPr>
              <a:t>3 "Use of Geospatial Information in decision making" and 2 "Integration, organization, and dissemination of GIS ".</a:t>
            </a:r>
            <a:endParaRPr lang="es-MX"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thematic area of ​​training </a:t>
            </a:r>
            <a:r>
              <a:rPr lang="en-US" sz="1200" b="1" kern="1200" dirty="0">
                <a:solidFill>
                  <a:schemeClr val="tx1"/>
                </a:solidFill>
                <a:effectLst/>
                <a:latin typeface="+mn-lt"/>
                <a:ea typeface="+mn-ea"/>
                <a:cs typeface="+mn-cs"/>
              </a:rPr>
              <a:t>4 "Transversal competences"</a:t>
            </a:r>
            <a:r>
              <a:rPr lang="en-US" sz="1200" kern="1200" dirty="0">
                <a:solidFill>
                  <a:schemeClr val="tx1"/>
                </a:solidFill>
                <a:effectLst/>
                <a:latin typeface="+mn-lt"/>
                <a:ea typeface="+mn-ea"/>
                <a:cs typeface="+mn-cs"/>
              </a:rPr>
              <a:t> was qualified mostly (≥40%) as </a:t>
            </a:r>
            <a:r>
              <a:rPr lang="en-US" sz="1200" b="1" kern="1200" dirty="0">
                <a:solidFill>
                  <a:schemeClr val="tx1"/>
                </a:solidFill>
                <a:effectLst/>
                <a:latin typeface="+mn-lt"/>
                <a:ea typeface="+mn-ea"/>
                <a:cs typeface="+mn-cs"/>
              </a:rPr>
              <a:t>"Necessary",</a:t>
            </a:r>
            <a:r>
              <a:rPr lang="en-US" sz="1200" kern="1200" dirty="0">
                <a:solidFill>
                  <a:schemeClr val="tx1"/>
                </a:solidFill>
                <a:effectLst/>
                <a:latin typeface="+mn-lt"/>
                <a:ea typeface="+mn-ea"/>
                <a:cs typeface="+mn-cs"/>
              </a:rPr>
              <a:t> and the thematic area of ​​</a:t>
            </a:r>
            <a:r>
              <a:rPr lang="en-US" sz="1200" b="1" kern="1200" dirty="0">
                <a:solidFill>
                  <a:schemeClr val="tx1"/>
                </a:solidFill>
                <a:effectLst/>
                <a:latin typeface="+mn-lt"/>
                <a:ea typeface="+mn-ea"/>
                <a:cs typeface="+mn-cs"/>
              </a:rPr>
              <a:t>training 1 "Competences to produce geographic data and cartography"</a:t>
            </a:r>
            <a:r>
              <a:rPr lang="en-US" sz="1200" kern="1200" dirty="0">
                <a:solidFill>
                  <a:schemeClr val="tx1"/>
                </a:solidFill>
                <a:effectLst/>
                <a:latin typeface="+mn-lt"/>
                <a:ea typeface="+mn-ea"/>
                <a:cs typeface="+mn-cs"/>
              </a:rPr>
              <a:t> as </a:t>
            </a:r>
            <a:r>
              <a:rPr lang="en-US" sz="1200" b="1" kern="1200" dirty="0">
                <a:solidFill>
                  <a:schemeClr val="tx1"/>
                </a:solidFill>
                <a:effectLst/>
                <a:latin typeface="+mn-lt"/>
                <a:ea typeface="+mn-ea"/>
                <a:cs typeface="+mn-cs"/>
              </a:rPr>
              <a:t>""unnecessary" </a:t>
            </a:r>
            <a:r>
              <a:rPr lang="en-US" sz="1200" kern="1200" dirty="0">
                <a:solidFill>
                  <a:schemeClr val="tx1"/>
                </a:solidFill>
                <a:effectLst/>
                <a:latin typeface="+mn-lt"/>
                <a:ea typeface="+mn-ea"/>
                <a:cs typeface="+mn-cs"/>
              </a:rPr>
              <a:t>to strengthen in their countries.</a:t>
            </a:r>
            <a:endParaRPr lang="es-MX" sz="1200" kern="1200" dirty="0">
              <a:solidFill>
                <a:schemeClr val="tx1"/>
              </a:solidFill>
              <a:effectLst/>
              <a:latin typeface="+mn-lt"/>
              <a:ea typeface="+mn-ea"/>
              <a:cs typeface="+mn-cs"/>
            </a:endParaRPr>
          </a:p>
          <a:p>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5"/>
          </p:nvPr>
        </p:nvSpPr>
        <p:spPr/>
        <p:txBody>
          <a:bodyPr/>
          <a:lstStyle/>
          <a:p>
            <a:fld id="{30D5CCE7-9540-4D4A-BD89-1840D0F23050}" type="slidenum">
              <a:rPr lang="es-MX" smtClean="0"/>
              <a:t>19</a:t>
            </a:fld>
            <a:endParaRPr lang="es-MX"/>
          </a:p>
        </p:txBody>
      </p:sp>
    </p:spTree>
    <p:extLst>
      <p:ext uri="{BB962C8B-B14F-4D97-AF65-F5344CB8AC3E}">
        <p14:creationId xmlns:p14="http://schemas.microsoft.com/office/powerpoint/2010/main" val="400114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In 2014, </a:t>
            </a:r>
            <a:r>
              <a:rPr lang="es-MX" dirty="0" err="1"/>
              <a:t>the</a:t>
            </a:r>
            <a:r>
              <a:rPr lang="es-MX" dirty="0"/>
              <a:t> </a:t>
            </a:r>
            <a:r>
              <a:rPr lang="es-MX" dirty="0" err="1"/>
              <a:t>mexican</a:t>
            </a:r>
            <a:r>
              <a:rPr lang="es-MX" dirty="0"/>
              <a:t> </a:t>
            </a:r>
            <a:r>
              <a:rPr lang="es-MX" dirty="0" err="1"/>
              <a:t>government</a:t>
            </a:r>
            <a:r>
              <a:rPr lang="es-MX" dirty="0"/>
              <a:t> </a:t>
            </a:r>
            <a:r>
              <a:rPr lang="es-MX" dirty="0" err="1"/>
              <a:t>offered</a:t>
            </a:r>
            <a:r>
              <a:rPr lang="es-MX" dirty="0"/>
              <a:t> </a:t>
            </a:r>
            <a:r>
              <a:rPr lang="es-MX" dirty="0" err="1"/>
              <a:t>the</a:t>
            </a:r>
            <a:r>
              <a:rPr lang="es-MX" dirty="0"/>
              <a:t> </a:t>
            </a:r>
            <a:r>
              <a:rPr lang="es-MX" dirty="0" err="1"/>
              <a:t>Member</a:t>
            </a:r>
            <a:r>
              <a:rPr lang="es-MX" dirty="0"/>
              <a:t> </a:t>
            </a:r>
            <a:r>
              <a:rPr lang="es-MX" dirty="0" err="1"/>
              <a:t>countries</a:t>
            </a:r>
            <a:r>
              <a:rPr lang="es-MX" dirty="0"/>
              <a:t> </a:t>
            </a:r>
            <a:r>
              <a:rPr lang="es-MX" dirty="0" err="1"/>
              <a:t>of</a:t>
            </a:r>
            <a:r>
              <a:rPr lang="es-MX" dirty="0"/>
              <a:t> </a:t>
            </a:r>
            <a:r>
              <a:rPr lang="es-MX" dirty="0" err="1"/>
              <a:t>the</a:t>
            </a:r>
            <a:r>
              <a:rPr lang="es-MX" dirty="0"/>
              <a:t> </a:t>
            </a:r>
            <a:r>
              <a:rPr lang="es-MX" dirty="0" err="1"/>
              <a:t>Association</a:t>
            </a:r>
            <a:r>
              <a:rPr lang="es-MX" dirty="0"/>
              <a:t> </a:t>
            </a:r>
            <a:r>
              <a:rPr lang="es-MX" dirty="0" err="1"/>
              <a:t>of</a:t>
            </a:r>
            <a:r>
              <a:rPr lang="es-MX" dirty="0"/>
              <a:t> </a:t>
            </a:r>
            <a:r>
              <a:rPr lang="es-MX" dirty="0" err="1"/>
              <a:t>Caribbean</a:t>
            </a:r>
            <a:r>
              <a:rPr lang="es-MX" dirty="0"/>
              <a:t> </a:t>
            </a:r>
            <a:r>
              <a:rPr lang="es-MX" dirty="0" err="1"/>
              <a:t>States</a:t>
            </a:r>
            <a:r>
              <a:rPr lang="es-MX" dirty="0"/>
              <a:t>, </a:t>
            </a:r>
            <a:r>
              <a:rPr lang="es-MX" dirty="0" err="1"/>
              <a:t>to</a:t>
            </a:r>
            <a:r>
              <a:rPr lang="es-MX" dirty="0"/>
              <a:t> </a:t>
            </a:r>
            <a:r>
              <a:rPr lang="es-MX" dirty="0" err="1"/>
              <a:t>carry</a:t>
            </a:r>
            <a:r>
              <a:rPr lang="es-MX" dirty="0"/>
              <a:t> </a:t>
            </a:r>
            <a:r>
              <a:rPr lang="es-MX" dirty="0" err="1"/>
              <a:t>out</a:t>
            </a:r>
            <a:r>
              <a:rPr lang="es-MX" dirty="0"/>
              <a:t> a </a:t>
            </a:r>
            <a:r>
              <a:rPr lang="es-MX" dirty="0" err="1"/>
              <a:t>cooperation</a:t>
            </a:r>
            <a:r>
              <a:rPr lang="es-MX" dirty="0"/>
              <a:t> in </a:t>
            </a:r>
            <a:r>
              <a:rPr lang="es-MX" dirty="0" err="1"/>
              <a:t>the</a:t>
            </a:r>
            <a:r>
              <a:rPr lang="es-MX" dirty="0"/>
              <a:t> </a:t>
            </a:r>
            <a:r>
              <a:rPr lang="es-MX" dirty="0" err="1"/>
              <a:t>Caribbean</a:t>
            </a:r>
            <a:r>
              <a:rPr lang="es-MX" dirty="0"/>
              <a:t> </a:t>
            </a:r>
            <a:r>
              <a:rPr lang="es-MX" dirty="0" err="1"/>
              <a:t>region</a:t>
            </a:r>
            <a:r>
              <a:rPr lang="es-MX" dirty="0"/>
              <a:t>.</a:t>
            </a:r>
          </a:p>
          <a:p>
            <a:endParaRPr lang="es-MX" dirty="0"/>
          </a:p>
        </p:txBody>
      </p:sp>
      <p:sp>
        <p:nvSpPr>
          <p:cNvPr id="4" name="Marcador de número de diapositiva 3"/>
          <p:cNvSpPr>
            <a:spLocks noGrp="1"/>
          </p:cNvSpPr>
          <p:nvPr>
            <p:ph type="sldNum" sz="quarter" idx="10"/>
          </p:nvPr>
        </p:nvSpPr>
        <p:spPr/>
        <p:txBody>
          <a:bodyPr/>
          <a:lstStyle/>
          <a:p>
            <a:fld id="{5A40FC88-2E41-42CC-A9A4-C09327B4481C}" type="slidenum">
              <a:rPr lang="es-MX" smtClean="0"/>
              <a:pPr/>
              <a:t>2</a:t>
            </a:fld>
            <a:endParaRPr lang="es-MX"/>
          </a:p>
        </p:txBody>
      </p:sp>
    </p:spTree>
    <p:extLst>
      <p:ext uri="{BB962C8B-B14F-4D97-AF65-F5344CB8AC3E}">
        <p14:creationId xmlns:p14="http://schemas.microsoft.com/office/powerpoint/2010/main" val="524595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5A40FC88-2E41-42CC-A9A4-C09327B4481C}" type="slidenum">
              <a:rPr lang="es-MX" smtClean="0"/>
              <a:pPr/>
              <a:t>20</a:t>
            </a:fld>
            <a:endParaRPr lang="es-MX"/>
          </a:p>
        </p:txBody>
      </p:sp>
    </p:spTree>
    <p:extLst>
      <p:ext uri="{BB962C8B-B14F-4D97-AF65-F5344CB8AC3E}">
        <p14:creationId xmlns:p14="http://schemas.microsoft.com/office/powerpoint/2010/main" val="240289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MX" dirty="0"/>
              <a:t>In </a:t>
            </a:r>
            <a:r>
              <a:rPr lang="es-MX" dirty="0" err="1"/>
              <a:t>this</a:t>
            </a:r>
            <a:r>
              <a:rPr lang="es-MX" dirty="0"/>
              <a:t> </a:t>
            </a:r>
            <a:r>
              <a:rPr lang="es-MX" dirty="0" err="1"/>
              <a:t>sense</a:t>
            </a:r>
            <a:r>
              <a:rPr lang="es-MX" dirty="0"/>
              <a:t>, </a:t>
            </a:r>
            <a:r>
              <a:rPr lang="es-MX" dirty="0" err="1"/>
              <a:t>through</a:t>
            </a:r>
            <a:r>
              <a:rPr lang="es-MX" dirty="0"/>
              <a:t> a </a:t>
            </a:r>
            <a:r>
              <a:rPr lang="es-MX" dirty="0" err="1"/>
              <a:t>collaboration</a:t>
            </a:r>
            <a:r>
              <a:rPr lang="es-MX" dirty="0"/>
              <a:t> </a:t>
            </a:r>
            <a:r>
              <a:rPr lang="es-MX" dirty="0" err="1"/>
              <a:t>agreement</a:t>
            </a:r>
            <a:r>
              <a:rPr lang="es-MX" dirty="0"/>
              <a:t> </a:t>
            </a:r>
            <a:r>
              <a:rPr lang="es-MX" dirty="0" err="1"/>
              <a:t>between</a:t>
            </a:r>
            <a:r>
              <a:rPr lang="es-MX" dirty="0"/>
              <a:t> </a:t>
            </a:r>
            <a:r>
              <a:rPr lang="es-MX" dirty="0" err="1"/>
              <a:t>the</a:t>
            </a:r>
            <a:r>
              <a:rPr lang="es-MX" dirty="0"/>
              <a:t> </a:t>
            </a:r>
            <a:r>
              <a:rPr lang="es-MX" dirty="0" err="1"/>
              <a:t>Ministry</a:t>
            </a:r>
            <a:r>
              <a:rPr lang="es-MX" dirty="0"/>
              <a:t> </a:t>
            </a:r>
            <a:r>
              <a:rPr lang="es-MX" dirty="0" err="1"/>
              <a:t>of</a:t>
            </a:r>
            <a:r>
              <a:rPr lang="es-MX" dirty="0"/>
              <a:t> </a:t>
            </a:r>
            <a:r>
              <a:rPr lang="es-MX" dirty="0" err="1"/>
              <a:t>Foreign</a:t>
            </a:r>
            <a:r>
              <a:rPr lang="es-MX" dirty="0"/>
              <a:t> </a:t>
            </a:r>
            <a:r>
              <a:rPr lang="es-MX" dirty="0" err="1"/>
              <a:t>Affairs</a:t>
            </a:r>
            <a:r>
              <a:rPr lang="es-MX" dirty="0"/>
              <a:t> and </a:t>
            </a:r>
            <a:r>
              <a:rPr lang="es-MX" dirty="0" err="1"/>
              <a:t>the</a:t>
            </a:r>
            <a:r>
              <a:rPr lang="es-MX" dirty="0"/>
              <a:t> </a:t>
            </a:r>
            <a:r>
              <a:rPr lang="es-MX" dirty="0" err="1"/>
              <a:t>National</a:t>
            </a:r>
            <a:r>
              <a:rPr lang="es-MX" dirty="0"/>
              <a:t> </a:t>
            </a:r>
            <a:r>
              <a:rPr lang="es-MX" dirty="0" err="1"/>
              <a:t>Institute</a:t>
            </a:r>
            <a:r>
              <a:rPr lang="es-MX" dirty="0"/>
              <a:t> </a:t>
            </a:r>
            <a:r>
              <a:rPr lang="es-MX" dirty="0" err="1"/>
              <a:t>of</a:t>
            </a:r>
            <a:r>
              <a:rPr lang="es-MX" dirty="0"/>
              <a:t> </a:t>
            </a:r>
            <a:r>
              <a:rPr lang="es-MX" dirty="0" err="1"/>
              <a:t>Statistics</a:t>
            </a:r>
            <a:r>
              <a:rPr lang="es-MX" dirty="0"/>
              <a:t> and </a:t>
            </a:r>
            <a:r>
              <a:rPr lang="es-MX" dirty="0" err="1"/>
              <a:t>Geography</a:t>
            </a:r>
            <a:r>
              <a:rPr lang="es-MX" dirty="0"/>
              <a:t>, </a:t>
            </a:r>
            <a:r>
              <a:rPr lang="es-MX" dirty="0" err="1"/>
              <a:t>the</a:t>
            </a:r>
            <a:r>
              <a:rPr lang="es-MX" dirty="0"/>
              <a:t> </a:t>
            </a:r>
            <a:r>
              <a:rPr lang="es-MX" dirty="0" err="1"/>
              <a:t>terms</a:t>
            </a:r>
            <a:r>
              <a:rPr lang="es-MX" dirty="0"/>
              <a:t> </a:t>
            </a:r>
            <a:r>
              <a:rPr lang="es-MX" dirty="0" err="1"/>
              <a:t>of</a:t>
            </a:r>
            <a:r>
              <a:rPr lang="es-MX" dirty="0"/>
              <a:t> </a:t>
            </a:r>
            <a:r>
              <a:rPr lang="es-MX" dirty="0" err="1"/>
              <a:t>reference</a:t>
            </a:r>
            <a:r>
              <a:rPr lang="es-MX" dirty="0"/>
              <a:t> </a:t>
            </a:r>
            <a:r>
              <a:rPr lang="es-MX" dirty="0" err="1"/>
              <a:t>were</a:t>
            </a:r>
            <a:r>
              <a:rPr lang="es-MX" dirty="0"/>
              <a:t> </a:t>
            </a:r>
            <a:r>
              <a:rPr lang="es-MX" dirty="0" err="1"/>
              <a:t>established</a:t>
            </a:r>
            <a:r>
              <a:rPr lang="es-MX" dirty="0"/>
              <a:t> </a:t>
            </a:r>
            <a:r>
              <a:rPr lang="es-MX" dirty="0" err="1"/>
              <a:t>to</a:t>
            </a:r>
            <a:r>
              <a:rPr lang="es-MX" dirty="0"/>
              <a:t> </a:t>
            </a:r>
            <a:r>
              <a:rPr lang="es-MX" dirty="0" err="1"/>
              <a:t>carry</a:t>
            </a:r>
            <a:r>
              <a:rPr lang="es-MX" dirty="0"/>
              <a:t> </a:t>
            </a:r>
            <a:r>
              <a:rPr lang="es-MX" dirty="0" err="1"/>
              <a:t>out</a:t>
            </a:r>
            <a:r>
              <a:rPr lang="es-MX" dirty="0"/>
              <a:t> </a:t>
            </a:r>
            <a:r>
              <a:rPr lang="es-MX" dirty="0" err="1"/>
              <a:t>the</a:t>
            </a:r>
            <a:r>
              <a:rPr lang="es-MX" dirty="0"/>
              <a:t> </a:t>
            </a:r>
            <a:r>
              <a:rPr lang="es-MX" dirty="0" err="1"/>
              <a:t>Caribbean</a:t>
            </a:r>
            <a:r>
              <a:rPr lang="es-MX" dirty="0"/>
              <a:t> Project, in </a:t>
            </a:r>
            <a:r>
              <a:rPr lang="es-MX" dirty="0" err="1"/>
              <a:t>order</a:t>
            </a:r>
            <a:r>
              <a:rPr lang="es-MX" dirty="0"/>
              <a:t> </a:t>
            </a:r>
            <a:r>
              <a:rPr lang="es-MX" dirty="0" err="1"/>
              <a:t>to</a:t>
            </a:r>
            <a:r>
              <a:rPr lang="es-MX" dirty="0"/>
              <a:t> reduce </a:t>
            </a:r>
            <a:r>
              <a:rPr lang="es-MX" dirty="0" err="1"/>
              <a:t>the</a:t>
            </a:r>
            <a:r>
              <a:rPr lang="es-MX" dirty="0"/>
              <a:t> gap in </a:t>
            </a:r>
            <a:r>
              <a:rPr lang="es-MX" dirty="0" err="1"/>
              <a:t>spatial</a:t>
            </a:r>
            <a:r>
              <a:rPr lang="es-MX" dirty="0"/>
              <a:t> data </a:t>
            </a:r>
            <a:r>
              <a:rPr lang="es-MX" dirty="0" err="1"/>
              <a:t>infrastructure</a:t>
            </a:r>
            <a:r>
              <a:rPr lang="es-MX" dirty="0"/>
              <a:t> in </a:t>
            </a:r>
            <a:r>
              <a:rPr lang="es-MX" dirty="0" err="1"/>
              <a:t>the</a:t>
            </a:r>
            <a:r>
              <a:rPr lang="es-MX" dirty="0"/>
              <a:t> región, </a:t>
            </a:r>
            <a:r>
              <a:rPr lang="es-MX" dirty="0" err="1"/>
              <a:t>strengthen</a:t>
            </a:r>
            <a:r>
              <a:rPr lang="es-MX" dirty="0"/>
              <a:t> </a:t>
            </a:r>
            <a:r>
              <a:rPr lang="es-MX" dirty="0" err="1"/>
              <a:t>the</a:t>
            </a:r>
            <a:r>
              <a:rPr lang="es-MX" dirty="0"/>
              <a:t> use </a:t>
            </a:r>
            <a:r>
              <a:rPr lang="es-MX" dirty="0" err="1"/>
              <a:t>of</a:t>
            </a:r>
            <a:r>
              <a:rPr lang="es-MX" dirty="0"/>
              <a:t> </a:t>
            </a:r>
            <a:r>
              <a:rPr lang="es-MX" dirty="0" err="1"/>
              <a:t>geospatial</a:t>
            </a:r>
            <a:r>
              <a:rPr lang="es-MX" dirty="0"/>
              <a:t> </a:t>
            </a:r>
            <a:r>
              <a:rPr lang="es-MX" dirty="0" err="1"/>
              <a:t>information</a:t>
            </a:r>
            <a:r>
              <a:rPr lang="es-MX" dirty="0"/>
              <a:t> and </a:t>
            </a:r>
            <a:r>
              <a:rPr lang="es-MX" dirty="0" err="1"/>
              <a:t>support</a:t>
            </a:r>
            <a:r>
              <a:rPr lang="es-MX" dirty="0"/>
              <a:t> </a:t>
            </a:r>
            <a:r>
              <a:rPr lang="es-MX" dirty="0" err="1"/>
              <a:t>the</a:t>
            </a:r>
            <a:r>
              <a:rPr lang="es-MX" dirty="0"/>
              <a:t> </a:t>
            </a:r>
            <a:r>
              <a:rPr lang="es-MX" dirty="0" err="1"/>
              <a:t>integration</a:t>
            </a:r>
            <a:r>
              <a:rPr lang="es-MX" dirty="0"/>
              <a:t> and </a:t>
            </a:r>
            <a:r>
              <a:rPr lang="es-MX" dirty="0" err="1"/>
              <a:t>participation</a:t>
            </a:r>
            <a:r>
              <a:rPr lang="es-MX" dirty="0"/>
              <a:t> </a:t>
            </a:r>
            <a:r>
              <a:rPr lang="es-MX" dirty="0" err="1"/>
              <a:t>of</a:t>
            </a:r>
            <a:r>
              <a:rPr lang="es-MX" dirty="0"/>
              <a:t> 17 </a:t>
            </a:r>
            <a:r>
              <a:rPr lang="es-MX" dirty="0" err="1"/>
              <a:t>Caribbean</a:t>
            </a:r>
            <a:r>
              <a:rPr lang="es-MX" dirty="0"/>
              <a:t> </a:t>
            </a:r>
            <a:r>
              <a:rPr lang="es-MX" dirty="0" err="1"/>
              <a:t>countries</a:t>
            </a:r>
            <a:r>
              <a:rPr lang="es-MX" dirty="0"/>
              <a:t> in </a:t>
            </a:r>
            <a:r>
              <a:rPr lang="es-MX" dirty="0" err="1"/>
              <a:t>the</a:t>
            </a:r>
            <a:r>
              <a:rPr lang="es-MX" dirty="0"/>
              <a:t> </a:t>
            </a:r>
            <a:r>
              <a:rPr lang="es-MX" dirty="0" err="1"/>
              <a:t>United</a:t>
            </a:r>
            <a:r>
              <a:rPr lang="es-MX" dirty="0"/>
              <a:t> </a:t>
            </a:r>
            <a:r>
              <a:rPr lang="es-MX" dirty="0" err="1"/>
              <a:t>Nations</a:t>
            </a:r>
            <a:r>
              <a:rPr lang="es-MX" dirty="0"/>
              <a:t> </a:t>
            </a:r>
            <a:r>
              <a:rPr lang="es-MX" dirty="0" err="1"/>
              <a:t>Committee</a:t>
            </a:r>
            <a:r>
              <a:rPr lang="es-MX" dirty="0"/>
              <a:t> </a:t>
            </a:r>
            <a:r>
              <a:rPr lang="es-MX" dirty="0" err="1"/>
              <a:t>of</a:t>
            </a:r>
            <a:r>
              <a:rPr lang="es-MX" dirty="0"/>
              <a:t> </a:t>
            </a:r>
            <a:r>
              <a:rPr lang="es-MX" dirty="0" err="1"/>
              <a:t>Experts</a:t>
            </a:r>
            <a:r>
              <a:rPr lang="es-MX" dirty="0"/>
              <a:t> </a:t>
            </a:r>
            <a:r>
              <a:rPr lang="es-MX" dirty="0" err="1"/>
              <a:t>on</a:t>
            </a:r>
            <a:r>
              <a:rPr lang="es-MX" dirty="0"/>
              <a:t> Global </a:t>
            </a:r>
            <a:r>
              <a:rPr lang="es-MX" dirty="0" err="1"/>
              <a:t>Gesopatial</a:t>
            </a:r>
            <a:r>
              <a:rPr lang="es-MX" dirty="0"/>
              <a:t> </a:t>
            </a:r>
            <a:r>
              <a:rPr lang="es-MX" dirty="0" err="1"/>
              <a:t>Information</a:t>
            </a:r>
            <a:r>
              <a:rPr lang="es-MX" dirty="0"/>
              <a:t> Management, </a:t>
            </a:r>
            <a:r>
              <a:rPr lang="es-MX" dirty="0" err="1"/>
              <a:t>through</a:t>
            </a:r>
            <a:r>
              <a:rPr lang="es-MX" dirty="0"/>
              <a:t> </a:t>
            </a:r>
            <a:r>
              <a:rPr lang="es-MX" dirty="0" err="1"/>
              <a:t>the</a:t>
            </a:r>
            <a:r>
              <a:rPr lang="es-MX" dirty="0"/>
              <a:t> Regional </a:t>
            </a:r>
            <a:r>
              <a:rPr lang="es-MX" dirty="0" err="1"/>
              <a:t>Committee</a:t>
            </a:r>
            <a:r>
              <a:rPr lang="es-MX" dirty="0"/>
              <a:t> </a:t>
            </a:r>
            <a:r>
              <a:rPr lang="es-MX" dirty="0" err="1"/>
              <a:t>for</a:t>
            </a:r>
            <a:r>
              <a:rPr lang="es-MX" dirty="0"/>
              <a:t> </a:t>
            </a:r>
            <a:r>
              <a:rPr lang="es-MX" dirty="0" err="1"/>
              <a:t>the</a:t>
            </a:r>
            <a:r>
              <a:rPr lang="es-MX" dirty="0"/>
              <a:t> </a:t>
            </a:r>
            <a:r>
              <a:rPr lang="es-MX" dirty="0" err="1"/>
              <a:t>Americas</a:t>
            </a:r>
            <a:endParaRPr lang="es-MX" dirty="0"/>
          </a:p>
        </p:txBody>
      </p:sp>
      <p:sp>
        <p:nvSpPr>
          <p:cNvPr id="4" name="Marcador de número de diapositiva 3"/>
          <p:cNvSpPr>
            <a:spLocks noGrp="1"/>
          </p:cNvSpPr>
          <p:nvPr>
            <p:ph type="sldNum" sz="quarter" idx="10"/>
          </p:nvPr>
        </p:nvSpPr>
        <p:spPr/>
        <p:txBody>
          <a:bodyPr/>
          <a:lstStyle/>
          <a:p>
            <a:fld id="{19F77C3D-6DFD-4D54-9F89-A54874A63DA1}" type="slidenum">
              <a:rPr lang="es-MX" smtClean="0"/>
              <a:pPr/>
              <a:t>3</a:t>
            </a:fld>
            <a:endParaRPr lang="es-MX"/>
          </a:p>
        </p:txBody>
      </p:sp>
    </p:spTree>
    <p:extLst>
      <p:ext uri="{BB962C8B-B14F-4D97-AF65-F5344CB8AC3E}">
        <p14:creationId xmlns:p14="http://schemas.microsoft.com/office/powerpoint/2010/main" val="421252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a:t>This</a:t>
            </a:r>
            <a:r>
              <a:rPr lang="es-MX" dirty="0"/>
              <a:t> </a:t>
            </a:r>
            <a:r>
              <a:rPr lang="es-MX" dirty="0" err="1"/>
              <a:t>is</a:t>
            </a:r>
            <a:r>
              <a:rPr lang="es-MX" dirty="0"/>
              <a:t> </a:t>
            </a:r>
            <a:r>
              <a:rPr lang="es-MX" dirty="0" err="1"/>
              <a:t>the</a:t>
            </a:r>
            <a:r>
              <a:rPr lang="es-MX" dirty="0"/>
              <a:t> </a:t>
            </a:r>
            <a:r>
              <a:rPr lang="es-MX" dirty="0" err="1"/>
              <a:t>list</a:t>
            </a:r>
            <a:r>
              <a:rPr lang="es-MX" dirty="0"/>
              <a:t> </a:t>
            </a:r>
            <a:r>
              <a:rPr lang="es-MX" dirty="0" err="1"/>
              <a:t>of</a:t>
            </a:r>
            <a:r>
              <a:rPr lang="es-MX" dirty="0"/>
              <a:t> </a:t>
            </a:r>
            <a:r>
              <a:rPr lang="es-MX" dirty="0" err="1"/>
              <a:t>countries</a:t>
            </a:r>
            <a:r>
              <a:rPr lang="es-MX" dirty="0"/>
              <a:t> </a:t>
            </a:r>
            <a:r>
              <a:rPr lang="es-MX" dirty="0" err="1"/>
              <a:t>that</a:t>
            </a:r>
            <a:r>
              <a:rPr lang="es-MX" dirty="0"/>
              <a:t> </a:t>
            </a:r>
            <a:r>
              <a:rPr lang="es-MX" dirty="0" err="1"/>
              <a:t>were</a:t>
            </a:r>
            <a:r>
              <a:rPr lang="es-MX" dirty="0"/>
              <a:t> </a:t>
            </a:r>
            <a:r>
              <a:rPr lang="es-MX" dirty="0" err="1"/>
              <a:t>part</a:t>
            </a:r>
            <a:r>
              <a:rPr lang="es-MX" dirty="0"/>
              <a:t> </a:t>
            </a:r>
            <a:r>
              <a:rPr lang="es-MX" dirty="0" err="1"/>
              <a:t>of</a:t>
            </a:r>
            <a:r>
              <a:rPr lang="es-MX" dirty="0"/>
              <a:t> </a:t>
            </a:r>
            <a:r>
              <a:rPr lang="es-MX" dirty="0" err="1"/>
              <a:t>the</a:t>
            </a:r>
            <a:r>
              <a:rPr lang="es-MX" dirty="0"/>
              <a:t> </a:t>
            </a:r>
            <a:r>
              <a:rPr lang="es-MX" dirty="0" err="1"/>
              <a:t>project</a:t>
            </a:r>
            <a:endParaRPr lang="es-MX" dirty="0"/>
          </a:p>
        </p:txBody>
      </p:sp>
      <p:sp>
        <p:nvSpPr>
          <p:cNvPr id="4" name="Marcador de número de diapositiva 3"/>
          <p:cNvSpPr>
            <a:spLocks noGrp="1"/>
          </p:cNvSpPr>
          <p:nvPr>
            <p:ph type="sldNum" sz="quarter" idx="5"/>
          </p:nvPr>
        </p:nvSpPr>
        <p:spPr/>
        <p:txBody>
          <a:bodyPr/>
          <a:lstStyle/>
          <a:p>
            <a:fld id="{30D5CCE7-9540-4D4A-BD89-1840D0F23050}" type="slidenum">
              <a:rPr lang="es-MX" smtClean="0"/>
              <a:t>4</a:t>
            </a:fld>
            <a:endParaRPr lang="es-MX"/>
          </a:p>
        </p:txBody>
      </p:sp>
    </p:spTree>
    <p:extLst>
      <p:ext uri="{BB962C8B-B14F-4D97-AF65-F5344CB8AC3E}">
        <p14:creationId xmlns:p14="http://schemas.microsoft.com/office/powerpoint/2010/main" val="46856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a:t>The</a:t>
            </a:r>
            <a:r>
              <a:rPr lang="es-MX" dirty="0"/>
              <a:t> Project </a:t>
            </a:r>
            <a:r>
              <a:rPr lang="es-MX" dirty="0" err="1"/>
              <a:t>had</a:t>
            </a:r>
            <a:r>
              <a:rPr lang="es-MX" dirty="0"/>
              <a:t> 4 </a:t>
            </a:r>
            <a:r>
              <a:rPr lang="es-MX" dirty="0" err="1"/>
              <a:t>main</a:t>
            </a:r>
            <a:r>
              <a:rPr lang="es-MX" dirty="0"/>
              <a:t> </a:t>
            </a:r>
            <a:r>
              <a:rPr lang="es-MX" dirty="0" err="1"/>
              <a:t>components</a:t>
            </a:r>
            <a:r>
              <a:rPr lang="es-MX" dirty="0"/>
              <a:t>: a diagnosis, a </a:t>
            </a:r>
            <a:r>
              <a:rPr lang="es-MX" dirty="0" err="1"/>
              <a:t>capacity</a:t>
            </a:r>
            <a:r>
              <a:rPr lang="es-MX" dirty="0"/>
              <a:t> </a:t>
            </a:r>
            <a:r>
              <a:rPr lang="es-MX" dirty="0" err="1"/>
              <a:t>building</a:t>
            </a:r>
            <a:r>
              <a:rPr lang="es-MX" dirty="0"/>
              <a:t> </a:t>
            </a:r>
            <a:r>
              <a:rPr lang="es-MX" dirty="0" err="1"/>
              <a:t>program</a:t>
            </a:r>
            <a:r>
              <a:rPr lang="es-MX" dirty="0"/>
              <a:t>, </a:t>
            </a:r>
            <a:r>
              <a:rPr lang="es-MX" dirty="0" err="1"/>
              <a:t>infrastructure</a:t>
            </a:r>
            <a:r>
              <a:rPr lang="es-MX" dirty="0"/>
              <a:t> </a:t>
            </a:r>
            <a:r>
              <a:rPr lang="es-MX" dirty="0" err="1"/>
              <a:t>acquisition</a:t>
            </a:r>
            <a:r>
              <a:rPr lang="es-MX" dirty="0"/>
              <a:t> and </a:t>
            </a:r>
            <a:r>
              <a:rPr lang="es-MX" dirty="0" err="1"/>
              <a:t>the</a:t>
            </a:r>
            <a:r>
              <a:rPr lang="es-MX" dirty="0"/>
              <a:t> </a:t>
            </a:r>
            <a:r>
              <a:rPr lang="es-MX" dirty="0" err="1"/>
              <a:t>incorporation</a:t>
            </a:r>
            <a:r>
              <a:rPr lang="es-MX" dirty="0"/>
              <a:t> </a:t>
            </a:r>
            <a:r>
              <a:rPr lang="es-MX" dirty="0" err="1"/>
              <a:t>to</a:t>
            </a:r>
            <a:r>
              <a:rPr lang="es-MX" dirty="0"/>
              <a:t> </a:t>
            </a:r>
            <a:r>
              <a:rPr lang="es-MX" dirty="0" err="1"/>
              <a:t>unggim</a:t>
            </a:r>
            <a:endParaRPr lang="es-MX" dirty="0"/>
          </a:p>
        </p:txBody>
      </p:sp>
      <p:sp>
        <p:nvSpPr>
          <p:cNvPr id="4" name="Marcador de número de diapositiva 3"/>
          <p:cNvSpPr>
            <a:spLocks noGrp="1"/>
          </p:cNvSpPr>
          <p:nvPr>
            <p:ph type="sldNum" sz="quarter" idx="10"/>
          </p:nvPr>
        </p:nvSpPr>
        <p:spPr/>
        <p:txBody>
          <a:bodyPr/>
          <a:lstStyle/>
          <a:p>
            <a:fld id="{19F77C3D-6DFD-4D54-9F89-A54874A63DA1}" type="slidenum">
              <a:rPr lang="es-MX" smtClean="0"/>
              <a:pPr/>
              <a:t>5</a:t>
            </a:fld>
            <a:endParaRPr lang="es-MX"/>
          </a:p>
        </p:txBody>
      </p:sp>
    </p:spTree>
    <p:extLst>
      <p:ext uri="{BB962C8B-B14F-4D97-AF65-F5344CB8AC3E}">
        <p14:creationId xmlns:p14="http://schemas.microsoft.com/office/powerpoint/2010/main" val="369882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normAutofit/>
          </a:bodyPr>
          <a:lstStyle/>
          <a:p>
            <a:r>
              <a:rPr lang="en-US" altLang="es-MX" dirty="0"/>
              <a:t>To start the diagnosis, based on previous experience, a questionnaire was designed and translated into English and French; in order to know the status of the Spatial Data Infrastructure in the participating countries.</a:t>
            </a:r>
            <a:endParaRPr lang="en-US" dirty="0"/>
          </a:p>
        </p:txBody>
      </p:sp>
      <p:sp>
        <p:nvSpPr>
          <p:cNvPr id="4" name="3 Marcador de número de diapositiva"/>
          <p:cNvSpPr>
            <a:spLocks noGrp="1"/>
          </p:cNvSpPr>
          <p:nvPr>
            <p:ph type="sldNum" sz="quarter" idx="10"/>
          </p:nvPr>
        </p:nvSpPr>
        <p:spPr/>
        <p:txBody>
          <a:bodyPr/>
          <a:lstStyle/>
          <a:p>
            <a:fld id="{5A40FC88-2E41-42CC-A9A4-C09327B4481C}" type="slidenum">
              <a:rPr lang="es-MX" smtClean="0">
                <a:solidFill>
                  <a:prstClr val="black"/>
                </a:solidFill>
              </a:rPr>
              <a:pPr/>
              <a:t>6</a:t>
            </a:fld>
            <a:endParaRPr lang="es-MX">
              <a:solidFill>
                <a:prstClr val="black"/>
              </a:solidFill>
            </a:endParaRPr>
          </a:p>
        </p:txBody>
      </p:sp>
    </p:spTree>
    <p:extLst>
      <p:ext uri="{BB962C8B-B14F-4D97-AF65-F5344CB8AC3E}">
        <p14:creationId xmlns:p14="http://schemas.microsoft.com/office/powerpoint/2010/main" val="407945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defTabSz="931774">
              <a:defRPr/>
            </a:pPr>
            <a:r>
              <a:rPr lang="en-US" altLang="es-MX" dirty="0"/>
              <a:t>In order to analyze the status of each country, the variables consulted in the questionnaires were grouped into ten major issues related to Spatial Data Infrastructures (SDI).</a:t>
            </a:r>
            <a:endParaRPr lang="es-MX" altLang="es-MX" dirty="0"/>
          </a:p>
          <a:p>
            <a:endParaRPr lang="es-MX" dirty="0"/>
          </a:p>
        </p:txBody>
      </p:sp>
      <p:sp>
        <p:nvSpPr>
          <p:cNvPr id="4" name="Marcador de número de diapositiva 3"/>
          <p:cNvSpPr>
            <a:spLocks noGrp="1"/>
          </p:cNvSpPr>
          <p:nvPr>
            <p:ph type="sldNum" sz="quarter" idx="10"/>
          </p:nvPr>
        </p:nvSpPr>
        <p:spPr/>
        <p:txBody>
          <a:bodyPr/>
          <a:lstStyle/>
          <a:p>
            <a:fld id="{19F77C3D-6DFD-4D54-9F89-A54874A63DA1}" type="slidenum">
              <a:rPr lang="es-MX" smtClean="0">
                <a:solidFill>
                  <a:prstClr val="black"/>
                </a:solidFill>
              </a:rPr>
              <a:pPr/>
              <a:t>7</a:t>
            </a:fld>
            <a:endParaRPr lang="es-MX">
              <a:solidFill>
                <a:prstClr val="black"/>
              </a:solidFill>
            </a:endParaRPr>
          </a:p>
        </p:txBody>
      </p:sp>
    </p:spTree>
    <p:extLst>
      <p:ext uri="{BB962C8B-B14F-4D97-AF65-F5344CB8AC3E}">
        <p14:creationId xmlns:p14="http://schemas.microsoft.com/office/powerpoint/2010/main" val="2853603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Based </a:t>
            </a:r>
            <a:r>
              <a:rPr lang="es-MX" dirty="0" err="1"/>
              <a:t>on</a:t>
            </a:r>
            <a:r>
              <a:rPr lang="es-MX" dirty="0"/>
              <a:t> </a:t>
            </a:r>
            <a:r>
              <a:rPr lang="es-MX" dirty="0" err="1"/>
              <a:t>the</a:t>
            </a:r>
            <a:r>
              <a:rPr lang="es-MX" dirty="0"/>
              <a:t> diagnosis </a:t>
            </a:r>
            <a:r>
              <a:rPr lang="es-MX" dirty="0" err="1"/>
              <a:t>results</a:t>
            </a:r>
            <a:r>
              <a:rPr lang="es-MX" dirty="0"/>
              <a:t>, a </a:t>
            </a:r>
            <a:r>
              <a:rPr lang="es-MX" dirty="0" err="1"/>
              <a:t>capacity</a:t>
            </a:r>
            <a:r>
              <a:rPr lang="es-MX" dirty="0"/>
              <a:t> </a:t>
            </a:r>
            <a:r>
              <a:rPr lang="es-MX" dirty="0" err="1"/>
              <a:t>bulding</a:t>
            </a:r>
            <a:r>
              <a:rPr lang="es-MX" dirty="0"/>
              <a:t> </a:t>
            </a:r>
            <a:r>
              <a:rPr lang="es-MX" dirty="0" err="1"/>
              <a:t>strategy</a:t>
            </a:r>
            <a:r>
              <a:rPr lang="es-MX" dirty="0"/>
              <a:t> </a:t>
            </a:r>
            <a:r>
              <a:rPr lang="es-MX" dirty="0" err="1"/>
              <a:t>was</a:t>
            </a:r>
            <a:r>
              <a:rPr lang="es-MX" dirty="0"/>
              <a:t> </a:t>
            </a:r>
            <a:r>
              <a:rPr lang="es-MX" dirty="0" err="1"/>
              <a:t>designed</a:t>
            </a:r>
            <a:r>
              <a:rPr lang="es-MX" dirty="0"/>
              <a:t>.</a:t>
            </a:r>
          </a:p>
          <a:p>
            <a:r>
              <a:rPr lang="es-MX" dirty="0" err="1"/>
              <a:t>From</a:t>
            </a:r>
            <a:r>
              <a:rPr lang="es-MX" dirty="0"/>
              <a:t> 2014 </a:t>
            </a:r>
            <a:r>
              <a:rPr lang="es-MX" dirty="0" err="1"/>
              <a:t>to</a:t>
            </a:r>
            <a:r>
              <a:rPr lang="es-MX" dirty="0"/>
              <a:t> 2018 </a:t>
            </a:r>
            <a:r>
              <a:rPr lang="es-MX" dirty="0" err="1"/>
              <a:t>sixteen</a:t>
            </a:r>
            <a:r>
              <a:rPr lang="es-MX" dirty="0"/>
              <a:t> workshops </a:t>
            </a:r>
            <a:r>
              <a:rPr lang="es-MX" dirty="0" err="1"/>
              <a:t>were</a:t>
            </a:r>
            <a:r>
              <a:rPr lang="es-MX" dirty="0"/>
              <a:t> </a:t>
            </a:r>
            <a:r>
              <a:rPr lang="es-MX" dirty="0" err="1"/>
              <a:t>held</a:t>
            </a:r>
            <a:endParaRPr lang="es-MX" dirty="0"/>
          </a:p>
        </p:txBody>
      </p:sp>
      <p:sp>
        <p:nvSpPr>
          <p:cNvPr id="4" name="Marcador de número de diapositiva 3"/>
          <p:cNvSpPr>
            <a:spLocks noGrp="1"/>
          </p:cNvSpPr>
          <p:nvPr>
            <p:ph type="sldNum" sz="quarter" idx="10"/>
          </p:nvPr>
        </p:nvSpPr>
        <p:spPr/>
        <p:txBody>
          <a:bodyPr/>
          <a:lstStyle/>
          <a:p>
            <a:fld id="{EF5C352A-B60B-4A5D-B9A7-83F4BBDDCA8C}" type="slidenum">
              <a:rPr lang="es-MX" smtClean="0"/>
              <a:t>8</a:t>
            </a:fld>
            <a:endParaRPr lang="es-MX"/>
          </a:p>
        </p:txBody>
      </p:sp>
    </p:spTree>
    <p:extLst>
      <p:ext uri="{BB962C8B-B14F-4D97-AF65-F5344CB8AC3E}">
        <p14:creationId xmlns:p14="http://schemas.microsoft.com/office/powerpoint/2010/main" val="14224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dirty="0"/>
              <a:t>Centre National de </a:t>
            </a:r>
            <a:r>
              <a:rPr lang="fr-FR" dirty="0" err="1"/>
              <a:t>I'Information</a:t>
            </a:r>
            <a:r>
              <a:rPr lang="fr-FR" dirty="0"/>
              <a:t> </a:t>
            </a:r>
            <a:r>
              <a:rPr lang="fr-FR" dirty="0" err="1"/>
              <a:t>Geó</a:t>
            </a:r>
            <a:r>
              <a:rPr lang="fr-FR" dirty="0"/>
              <a:t>-Spatiale. Impasse Baron #13 bis Turgeau, Port-au Prince – </a:t>
            </a:r>
            <a:r>
              <a:rPr lang="fr-FR" dirty="0" err="1"/>
              <a:t>Haiti</a:t>
            </a:r>
            <a:endParaRPr lang="fr-FR" dirty="0"/>
          </a:p>
          <a:p>
            <a:endParaRPr lang="fr-FR" dirty="0"/>
          </a:p>
          <a:p>
            <a:r>
              <a:rPr lang="fr-FR" dirty="0"/>
              <a:t>Regarding the infrastructure </a:t>
            </a:r>
            <a:r>
              <a:rPr lang="fr-FR" dirty="0" err="1"/>
              <a:t>aqcuisition</a:t>
            </a:r>
            <a:r>
              <a:rPr lang="fr-FR" dirty="0"/>
              <a:t>, to </a:t>
            </a:r>
            <a:r>
              <a:rPr lang="fr-FR" dirty="0" err="1"/>
              <a:t>strengthen</a:t>
            </a:r>
            <a:r>
              <a:rPr lang="fr-FR" dirty="0"/>
              <a:t> the Caribbean </a:t>
            </a:r>
            <a:r>
              <a:rPr lang="fr-FR" dirty="0" err="1"/>
              <a:t>Geodetic</a:t>
            </a:r>
            <a:r>
              <a:rPr lang="fr-FR" dirty="0"/>
              <a:t> Network</a:t>
            </a:r>
            <a:endParaRPr lang="es-MX" dirty="0"/>
          </a:p>
        </p:txBody>
      </p:sp>
      <p:sp>
        <p:nvSpPr>
          <p:cNvPr id="4" name="Marcador de número de diapositiva 3"/>
          <p:cNvSpPr>
            <a:spLocks noGrp="1"/>
          </p:cNvSpPr>
          <p:nvPr>
            <p:ph type="sldNum" sz="quarter" idx="10"/>
          </p:nvPr>
        </p:nvSpPr>
        <p:spPr/>
        <p:txBody>
          <a:bodyPr/>
          <a:lstStyle/>
          <a:p>
            <a:fld id="{19F77C3D-6DFD-4D54-9F89-A54874A63DA1}" type="slidenum">
              <a:rPr lang="es-MX" smtClean="0">
                <a:solidFill>
                  <a:prstClr val="black"/>
                </a:solidFill>
              </a:rPr>
              <a:pPr/>
              <a:t>9</a:t>
            </a:fld>
            <a:endParaRPr lang="es-MX">
              <a:solidFill>
                <a:prstClr val="black"/>
              </a:solidFill>
            </a:endParaRPr>
          </a:p>
        </p:txBody>
      </p:sp>
    </p:spTree>
    <p:extLst>
      <p:ext uri="{BB962C8B-B14F-4D97-AF65-F5344CB8AC3E}">
        <p14:creationId xmlns:p14="http://schemas.microsoft.com/office/powerpoint/2010/main" val="328762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Portada">
    <p:bg>
      <p:bgPr>
        <a:solidFill>
          <a:srgbClr val="083254"/>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AFAEB7F-1583-498D-8C63-6D1C9DC541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2190"/>
            <a:ext cx="12320337" cy="6930190"/>
          </a:xfrm>
          <a:prstGeom prst="rect">
            <a:avLst/>
          </a:prstGeom>
        </p:spPr>
      </p:pic>
    </p:spTree>
    <p:extLst>
      <p:ext uri="{BB962C8B-B14F-4D97-AF65-F5344CB8AC3E}">
        <p14:creationId xmlns:p14="http://schemas.microsoft.com/office/powerpoint/2010/main" val="15777896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295"/>
            <a:ext cx="12391636" cy="6970295"/>
          </a:xfrm>
          <a:prstGeom prst="rect">
            <a:avLst/>
          </a:prstGeom>
        </p:spPr>
      </p:pic>
    </p:spTree>
    <p:extLst>
      <p:ext uri="{BB962C8B-B14F-4D97-AF65-F5344CB8AC3E}">
        <p14:creationId xmlns:p14="http://schemas.microsoft.com/office/powerpoint/2010/main" val="146526954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28908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ub Portada">
    <p:bg>
      <p:bgPr>
        <a:solidFill>
          <a:srgbClr val="083254"/>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6285"/>
          </a:xfrm>
          <a:prstGeom prst="rect">
            <a:avLst/>
          </a:prstGeom>
        </p:spPr>
      </p:pic>
      <p:sp>
        <p:nvSpPr>
          <p:cNvPr id="35" name="Title Text"/>
          <p:cNvSpPr txBox="1">
            <a:spLocks noGrp="1"/>
          </p:cNvSpPr>
          <p:nvPr>
            <p:ph type="title"/>
          </p:nvPr>
        </p:nvSpPr>
        <p:spPr>
          <a:xfrm>
            <a:off x="5824570" y="2548467"/>
            <a:ext cx="6183280" cy="1143001"/>
          </a:xfrm>
          <a:prstGeom prst="rect">
            <a:avLst/>
          </a:prstGeom>
        </p:spPr>
        <p:txBody>
          <a:bodyPr/>
          <a:lstStyle>
            <a:lvl1pPr algn="l">
              <a:defRPr sz="6700">
                <a:solidFill>
                  <a:srgbClr val="FFFFFF"/>
                </a:solidFill>
                <a:latin typeface="Helvetica Neue Thin"/>
                <a:ea typeface="Helvetica Neue Thin"/>
                <a:cs typeface="Helvetica Neue Thin"/>
                <a:sym typeface="Helvetica Neue Thin"/>
              </a:defRPr>
            </a:lvl1pPr>
          </a:lstStyle>
          <a:p>
            <a:r>
              <a:rPr lang="es-ES"/>
              <a:t>Haga clic para modificar el estilo de título del patrón</a:t>
            </a:r>
            <a:endParaRPr dirty="0"/>
          </a:p>
        </p:txBody>
      </p:sp>
      <p:sp>
        <p:nvSpPr>
          <p:cNvPr id="36" name="Rectangle"/>
          <p:cNvSpPr/>
          <p:nvPr/>
        </p:nvSpPr>
        <p:spPr>
          <a:xfrm>
            <a:off x="5524500" y="2740637"/>
            <a:ext cx="37439" cy="834860"/>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8" name="Slide Number"/>
          <p:cNvSpPr txBox="1">
            <a:spLocks noGrp="1"/>
          </p:cNvSpPr>
          <p:nvPr>
            <p:ph type="sldNum" sz="quarter" idx="2"/>
          </p:nvPr>
        </p:nvSpPr>
        <p:spPr>
          <a:xfrm>
            <a:off x="5979516" y="6540500"/>
            <a:ext cx="226619" cy="230530"/>
          </a:xfrm>
          <a:prstGeom prst="rect">
            <a:avLst/>
          </a:prstGeom>
        </p:spPr>
        <p:txBody>
          <a:bodyPr/>
          <a:lstStyle/>
          <a:p>
            <a:fld id="{5B5FD5F6-3383-40D4-892C-331052D40B10}" type="slidenum">
              <a:rPr lang="es-MX" smtClean="0"/>
              <a:t>‹Nº›</a:t>
            </a:fld>
            <a:endParaRPr lang="es-MX"/>
          </a:p>
        </p:txBody>
      </p:sp>
    </p:spTree>
    <p:extLst>
      <p:ext uri="{BB962C8B-B14F-4D97-AF65-F5344CB8AC3E}">
        <p14:creationId xmlns:p14="http://schemas.microsoft.com/office/powerpoint/2010/main" val="14391971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Indice">
    <p:bg>
      <p:bgPr>
        <a:solidFill>
          <a:schemeClr val="accent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727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FIN">
    <p:bg>
      <p:bgPr>
        <a:solidFill>
          <a:srgbClr val="083254"/>
        </a:solidFill>
        <a:effectLst/>
      </p:bgPr>
    </p:bg>
    <p:spTree>
      <p:nvGrpSpPr>
        <p:cNvPr id="1" name=""/>
        <p:cNvGrpSpPr/>
        <p:nvPr/>
      </p:nvGrpSpPr>
      <p:grpSpPr>
        <a:xfrm>
          <a:off x="0" y="0"/>
          <a:ext cx="0" cy="0"/>
          <a:chOff x="0" y="0"/>
          <a:chExt cx="0" cy="0"/>
        </a:xfrm>
      </p:grpSpPr>
      <p:pic>
        <p:nvPicPr>
          <p:cNvPr id="52" name="INEGI2018-Plantilla_Conociendo-Mexico.png" descr="INEGI2018-Plantilla_Conociendo-Mexico.png"/>
          <p:cNvPicPr>
            <a:picLocks noChangeAspect="1"/>
          </p:cNvPicPr>
          <p:nvPr/>
        </p:nvPicPr>
        <p:blipFill>
          <a:blip r:embed="rId2"/>
          <a:stretch>
            <a:fillRect/>
          </a:stretch>
        </p:blipFill>
        <p:spPr>
          <a:xfrm>
            <a:off x="3794535" y="1729701"/>
            <a:ext cx="4797285" cy="2791832"/>
          </a:xfrm>
          <a:prstGeom prst="rect">
            <a:avLst/>
          </a:prstGeom>
          <a:ln w="12700">
            <a:miter lim="400000"/>
          </a:ln>
        </p:spPr>
      </p:pic>
      <p:pic>
        <p:nvPicPr>
          <p:cNvPr id="53" name="Pleca.png" descr="Pleca.png"/>
          <p:cNvPicPr>
            <a:picLocks noChangeAspect="1"/>
          </p:cNvPicPr>
          <p:nvPr/>
        </p:nvPicPr>
        <p:blipFill>
          <a:blip r:embed="rId3"/>
          <a:stretch>
            <a:fillRect/>
          </a:stretch>
        </p:blipFill>
        <p:spPr>
          <a:xfrm>
            <a:off x="0" y="6299209"/>
            <a:ext cx="12192001" cy="554737"/>
          </a:xfrm>
          <a:prstGeom prst="rect">
            <a:avLst/>
          </a:prstGeom>
          <a:ln w="12700">
            <a:miter lim="400000"/>
          </a:ln>
        </p:spPr>
      </p:pic>
    </p:spTree>
    <p:extLst>
      <p:ext uri="{BB962C8B-B14F-4D97-AF65-F5344CB8AC3E}">
        <p14:creationId xmlns:p14="http://schemas.microsoft.com/office/powerpoint/2010/main" val="312784043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pleca">
    <p:bg>
      <p:bgPr>
        <a:solidFill>
          <a:srgbClr val="FFFFFF"/>
        </a:solidFill>
        <a:effectLst/>
      </p:bgPr>
    </p:bg>
    <p:spTree>
      <p:nvGrpSpPr>
        <p:cNvPr id="1" name=""/>
        <p:cNvGrpSpPr/>
        <p:nvPr/>
      </p:nvGrpSpPr>
      <p:grpSpPr>
        <a:xfrm>
          <a:off x="0" y="0"/>
          <a:ext cx="0" cy="0"/>
          <a:chOff x="0" y="0"/>
          <a:chExt cx="0" cy="0"/>
        </a:xfrm>
      </p:grpSpPr>
      <p:sp>
        <p:nvSpPr>
          <p:cNvPr id="116" name="Body Level One…"/>
          <p:cNvSpPr txBox="1">
            <a:spLocks noGrp="1"/>
          </p:cNvSpPr>
          <p:nvPr>
            <p:ph type="body" idx="1"/>
          </p:nvPr>
        </p:nvSpPr>
        <p:spPr>
          <a:xfrm>
            <a:off x="299351" y="782902"/>
            <a:ext cx="11593298" cy="5179497"/>
          </a:xfrm>
          <a:prstGeom prst="rect">
            <a:avLst/>
          </a:prstGeom>
        </p:spPr>
        <p:txBody>
          <a:bodyPr anchor="t">
            <a:noAutofit/>
          </a:bodyPr>
          <a:lstStyle>
            <a:lvl1pPr>
              <a:buClr>
                <a:srgbClr val="0174C8"/>
              </a:buClr>
            </a:lvl1pPr>
            <a:lvl2pPr>
              <a:buClr>
                <a:srgbClr val="0174C8"/>
              </a:buClr>
            </a:lvl2pPr>
            <a:lvl3pPr>
              <a:buClr>
                <a:srgbClr val="0174C8"/>
              </a:buClr>
            </a:lvl3pPr>
            <a:lvl4pPr>
              <a:buClr>
                <a:srgbClr val="0174C8"/>
              </a:buClr>
            </a:lvl4pPr>
            <a:lvl5pPr>
              <a:buClr>
                <a:srgbClr val="0174C8"/>
              </a:buCl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122" name="Rectangle"/>
          <p:cNvSpPr/>
          <p:nvPr/>
        </p:nvSpPr>
        <p:spPr>
          <a:xfrm>
            <a:off x="2525381" y="6216133"/>
            <a:ext cx="19324" cy="573787"/>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3" name="Title Text"/>
          <p:cNvSpPr txBox="1">
            <a:spLocks noGrp="1"/>
          </p:cNvSpPr>
          <p:nvPr>
            <p:ph type="title"/>
          </p:nvPr>
        </p:nvSpPr>
        <p:spPr>
          <a:xfrm>
            <a:off x="2665579" y="6213262"/>
            <a:ext cx="9315577" cy="573787"/>
          </a:xfrm>
          <a:prstGeom prst="rect">
            <a:avLst/>
          </a:prstGeom>
        </p:spPr>
        <p:txBody>
          <a:bodyPr>
            <a:noAutofit/>
          </a:bodyPr>
          <a:lstStyle>
            <a:lvl1pPr algn="l">
              <a:defRPr sz="3700">
                <a:solidFill>
                  <a:srgbClr val="FFFFFF"/>
                </a:solidFill>
                <a:latin typeface="Helvetica Neue Light"/>
                <a:ea typeface="Helvetica Neue Light"/>
                <a:cs typeface="Helvetica Neue Light"/>
                <a:sym typeface="Helvetica Neue Light"/>
              </a:defRPr>
            </a:lvl1pPr>
          </a:lstStyle>
          <a:p>
            <a:r>
              <a:rPr lang="es-ES"/>
              <a:t>Haga clic para modificar el estilo de título del patrón</a:t>
            </a:r>
            <a:endParaRPr/>
          </a:p>
        </p:txBody>
      </p:sp>
      <p:pic>
        <p:nvPicPr>
          <p:cNvPr id="3" name="Imagen 2">
            <a:extLst>
              <a:ext uri="{FF2B5EF4-FFF2-40B4-BE49-F238E27FC236}">
                <a16:creationId xmlns:a16="http://schemas.microsoft.com/office/drawing/2014/main" id="{99E662A3-B595-4FDE-9C0E-9EA572B93C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2" y="-81023"/>
            <a:ext cx="12336041" cy="6939023"/>
          </a:xfrm>
          <a:prstGeom prst="rect">
            <a:avLst/>
          </a:prstGeom>
        </p:spPr>
      </p:pic>
    </p:spTree>
    <p:extLst>
      <p:ext uri="{BB962C8B-B14F-4D97-AF65-F5344CB8AC3E}">
        <p14:creationId xmlns:p14="http://schemas.microsoft.com/office/powerpoint/2010/main" val="155370789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6562708-A11A-4388-A664-25F40A678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29"/>
            <a:ext cx="12192000" cy="7008687"/>
          </a:xfrm>
          <a:prstGeom prst="rect">
            <a:avLst/>
          </a:prstGeom>
        </p:spPr>
      </p:pic>
    </p:spTree>
    <p:extLst>
      <p:ext uri="{BB962C8B-B14F-4D97-AF65-F5344CB8AC3E}">
        <p14:creationId xmlns:p14="http://schemas.microsoft.com/office/powerpoint/2010/main" val="180897036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E7F0F51-4EF0-4628-A5A5-56FBB6D3ABF1}"/>
              </a:ext>
            </a:extLst>
          </p:cNvPr>
          <p:cNvSpPr>
            <a:spLocks noGrp="1"/>
          </p:cNvSpPr>
          <p:nvPr>
            <p:ph type="dt" sz="half" idx="10"/>
          </p:nvPr>
        </p:nvSpPr>
        <p:spPr/>
        <p:txBody>
          <a:bodyPr/>
          <a:lstStyle/>
          <a:p>
            <a:fld id="{A179051E-8928-4C75-B4F9-586F83B9131B}" type="datetimeFigureOut">
              <a:rPr lang="es-MX" smtClean="0"/>
              <a:t>14/08/2019</a:t>
            </a:fld>
            <a:endParaRPr lang="es-MX"/>
          </a:p>
        </p:txBody>
      </p:sp>
      <p:sp>
        <p:nvSpPr>
          <p:cNvPr id="3" name="Marcador de pie de página 2">
            <a:extLst>
              <a:ext uri="{FF2B5EF4-FFF2-40B4-BE49-F238E27FC236}">
                <a16:creationId xmlns:a16="http://schemas.microsoft.com/office/drawing/2014/main" id="{FEDB4627-33D9-4200-88E5-826C42AB565D}"/>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A684C5DF-52E1-4010-892B-1E61D933A121}"/>
              </a:ext>
            </a:extLst>
          </p:cNvPr>
          <p:cNvSpPr>
            <a:spLocks noGrp="1"/>
          </p:cNvSpPr>
          <p:nvPr>
            <p:ph type="sldNum" sz="quarter" idx="12"/>
          </p:nvPr>
        </p:nvSpPr>
        <p:spPr/>
        <p:txBody>
          <a:bodyPr/>
          <a:lstStyle/>
          <a:p>
            <a:fld id="{5B5FD5F6-3383-40D4-892C-331052D40B10}" type="slidenum">
              <a:rPr lang="es-MX" smtClean="0"/>
              <a:t>‹Nº›</a:t>
            </a:fld>
            <a:endParaRPr lang="es-MX"/>
          </a:p>
        </p:txBody>
      </p:sp>
    </p:spTree>
    <p:extLst>
      <p:ext uri="{BB962C8B-B14F-4D97-AF65-F5344CB8AC3E}">
        <p14:creationId xmlns:p14="http://schemas.microsoft.com/office/powerpoint/2010/main" val="113295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ody Level One…"/>
          <p:cNvSpPr txBox="1">
            <a:spLocks/>
          </p:cNvSpPr>
          <p:nvPr/>
        </p:nvSpPr>
        <p:spPr>
          <a:xfrm>
            <a:off x="299351" y="1222744"/>
            <a:ext cx="11593298" cy="4739654"/>
          </a:xfrm>
          <a:prstGeom prst="rect">
            <a:avLst/>
          </a:prstGeom>
        </p:spPr>
        <p:txBody>
          <a:bodyPr anchor="t">
            <a:noAutofit/>
          </a:bodyPr>
          <a:lstStyle>
            <a:lvl1pPr marL="635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s-ES_tradnl" sz="2400" dirty="0" err="1"/>
              <a:t>Body</a:t>
            </a:r>
            <a:r>
              <a:rPr lang="es-ES_tradnl" sz="2400" dirty="0"/>
              <a:t> </a:t>
            </a:r>
            <a:r>
              <a:rPr lang="es-ES_tradnl" sz="2400" dirty="0" err="1"/>
              <a:t>Level</a:t>
            </a:r>
            <a:r>
              <a:rPr lang="es-ES_tradnl" sz="2400" dirty="0"/>
              <a:t> </a:t>
            </a:r>
            <a:r>
              <a:rPr lang="es-ES_tradnl" sz="2400" dirty="0" err="1"/>
              <a:t>One</a:t>
            </a:r>
            <a:endParaRPr lang="es-ES_tradnl" sz="2400" dirty="0"/>
          </a:p>
          <a:p>
            <a:pPr lvl="1" hangingPunct="1"/>
            <a:r>
              <a:rPr lang="es-ES_tradnl" sz="2400" dirty="0" err="1"/>
              <a:t>Body</a:t>
            </a:r>
            <a:r>
              <a:rPr lang="es-ES_tradnl" sz="2400" dirty="0"/>
              <a:t> </a:t>
            </a:r>
            <a:r>
              <a:rPr lang="es-ES_tradnl" sz="2400" dirty="0" err="1"/>
              <a:t>Level</a:t>
            </a:r>
            <a:r>
              <a:rPr lang="es-ES_tradnl" sz="2400" dirty="0"/>
              <a:t> </a:t>
            </a:r>
            <a:r>
              <a:rPr lang="es-ES_tradnl" sz="2400" dirty="0" err="1"/>
              <a:t>Two</a:t>
            </a:r>
            <a:endParaRPr lang="es-ES_tradnl" sz="2400" dirty="0"/>
          </a:p>
          <a:p>
            <a:pPr lvl="2" hangingPunct="1"/>
            <a:r>
              <a:rPr lang="es-ES_tradnl" sz="2400" dirty="0" err="1"/>
              <a:t>Body</a:t>
            </a:r>
            <a:r>
              <a:rPr lang="es-ES_tradnl" sz="2400" dirty="0"/>
              <a:t> </a:t>
            </a:r>
            <a:r>
              <a:rPr lang="es-ES_tradnl" sz="2400" dirty="0" err="1"/>
              <a:t>Level</a:t>
            </a:r>
            <a:r>
              <a:rPr lang="es-ES_tradnl" sz="2400" dirty="0"/>
              <a:t> </a:t>
            </a:r>
            <a:r>
              <a:rPr lang="es-ES_tradnl" sz="2400" dirty="0" err="1"/>
              <a:t>Three</a:t>
            </a:r>
            <a:endParaRPr lang="es-ES_tradnl" sz="2400" dirty="0"/>
          </a:p>
          <a:p>
            <a:pPr lvl="3" hangingPunct="1"/>
            <a:r>
              <a:rPr lang="es-ES_tradnl" sz="2400" dirty="0" err="1"/>
              <a:t>Body</a:t>
            </a:r>
            <a:r>
              <a:rPr lang="es-ES_tradnl" sz="2400" dirty="0"/>
              <a:t> </a:t>
            </a:r>
            <a:r>
              <a:rPr lang="es-ES_tradnl" sz="2400" dirty="0" err="1"/>
              <a:t>Level</a:t>
            </a:r>
            <a:r>
              <a:rPr lang="es-ES_tradnl" sz="2400" dirty="0"/>
              <a:t> </a:t>
            </a:r>
            <a:r>
              <a:rPr lang="es-ES_tradnl" sz="2400" dirty="0" err="1"/>
              <a:t>Four</a:t>
            </a:r>
            <a:endParaRPr lang="es-ES_tradnl" sz="2400" dirty="0"/>
          </a:p>
          <a:p>
            <a:pPr lvl="4" hangingPunct="1"/>
            <a:r>
              <a:rPr lang="es-ES_tradnl" sz="2400" dirty="0" err="1"/>
              <a:t>Body</a:t>
            </a:r>
            <a:r>
              <a:rPr lang="es-ES_tradnl" sz="2400" dirty="0"/>
              <a:t> </a:t>
            </a:r>
            <a:r>
              <a:rPr lang="es-ES_tradnl" sz="2400" dirty="0" err="1"/>
              <a:t>Level</a:t>
            </a:r>
            <a:r>
              <a:rPr lang="es-ES_tradnl" sz="2400" dirty="0"/>
              <a:t> </a:t>
            </a:r>
            <a:r>
              <a:rPr lang="es-ES_tradnl" sz="2400" dirty="0" err="1"/>
              <a:t>Five</a:t>
            </a:r>
            <a:endParaRPr lang="es-ES_tradnl" sz="2400" dirty="0"/>
          </a:p>
        </p:txBody>
      </p:sp>
      <p:grpSp>
        <p:nvGrpSpPr>
          <p:cNvPr id="4" name="Group"/>
          <p:cNvGrpSpPr/>
          <p:nvPr/>
        </p:nvGrpSpPr>
        <p:grpSpPr>
          <a:xfrm>
            <a:off x="0" y="6099977"/>
            <a:ext cx="12192000" cy="762257"/>
            <a:chOff x="0" y="0"/>
            <a:chExt cx="24384000" cy="1524512"/>
          </a:xfrm>
        </p:grpSpPr>
        <p:sp>
          <p:nvSpPr>
            <p:cNvPr id="5" name="Rectangle"/>
            <p:cNvSpPr/>
            <p:nvPr/>
          </p:nvSpPr>
          <p:spPr>
            <a:xfrm>
              <a:off x="0" y="87840"/>
              <a:ext cx="24384000" cy="1436673"/>
            </a:xfrm>
            <a:prstGeom prst="rect">
              <a:avLst/>
            </a:prstGeom>
            <a:solidFill>
              <a:srgbClr val="0174C8"/>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6" name="Rectangle"/>
            <p:cNvSpPr/>
            <p:nvPr/>
          </p:nvSpPr>
          <p:spPr>
            <a:xfrm>
              <a:off x="0" y="0"/>
              <a:ext cx="24384000" cy="107033"/>
            </a:xfrm>
            <a:prstGeom prst="rect">
              <a:avLst/>
            </a:prstGeom>
            <a:solidFill>
              <a:srgbClr val="B9BBBB"/>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grpSp>
      <p:pic>
        <p:nvPicPr>
          <p:cNvPr id="7" name="INEGI2018-Plantilla_Logo_INEGI.png" descr="INEGI2018-Plantilla_Logo_INEGI.png"/>
          <p:cNvPicPr>
            <a:picLocks noChangeAspect="1"/>
          </p:cNvPicPr>
          <p:nvPr/>
        </p:nvPicPr>
        <p:blipFill>
          <a:blip r:embed="rId11"/>
          <a:srcRect t="31617" b="31617"/>
          <a:stretch>
            <a:fillRect/>
          </a:stretch>
        </p:blipFill>
        <p:spPr>
          <a:xfrm>
            <a:off x="239950" y="6271748"/>
            <a:ext cx="2164631" cy="462514"/>
          </a:xfrm>
          <a:prstGeom prst="rect">
            <a:avLst/>
          </a:prstGeom>
          <a:ln w="12700">
            <a:miter lim="400000"/>
          </a:ln>
        </p:spPr>
      </p:pic>
      <p:sp>
        <p:nvSpPr>
          <p:cNvPr id="8" name="Rectangle"/>
          <p:cNvSpPr/>
          <p:nvPr/>
        </p:nvSpPr>
        <p:spPr>
          <a:xfrm>
            <a:off x="2525381" y="6216133"/>
            <a:ext cx="19324" cy="573787"/>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9" name="Title Text"/>
          <p:cNvSpPr txBox="1">
            <a:spLocks/>
          </p:cNvSpPr>
          <p:nvPr/>
        </p:nvSpPr>
        <p:spPr>
          <a:xfrm>
            <a:off x="2665579" y="6213262"/>
            <a:ext cx="9315577" cy="573787"/>
          </a:xfrm>
          <a:prstGeom prst="rect">
            <a:avLst/>
          </a:prstGeom>
        </p:spPr>
        <p:txBody>
          <a:bodyPr>
            <a:noAutofit/>
          </a:bodyPr>
          <a:lstStyle>
            <a:lvl1pPr marL="0" marR="0" indent="0" algn="l" defTabSz="8255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Helvetica Neue Light"/>
                <a:ea typeface="Helvetica Neue Light"/>
                <a:cs typeface="Helvetica Neue Light"/>
                <a:sym typeface="Helvetica Neue Light"/>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es-ES_tradnl" sz="3700"/>
              <a:t>Title Text</a:t>
            </a:r>
          </a:p>
        </p:txBody>
      </p:sp>
      <p:sp>
        <p:nvSpPr>
          <p:cNvPr id="11" name="Title Text"/>
          <p:cNvSpPr txBox="1">
            <a:spLocks/>
          </p:cNvSpPr>
          <p:nvPr/>
        </p:nvSpPr>
        <p:spPr>
          <a:xfrm>
            <a:off x="276447" y="85061"/>
            <a:ext cx="11706447" cy="914400"/>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2F58"/>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es-ES_tradnl" sz="5600"/>
              <a:t>Title</a:t>
            </a:r>
            <a:r>
              <a:rPr lang="es-ES_tradnl" sz="5600" dirty="0"/>
              <a:t> Text</a:t>
            </a:r>
          </a:p>
        </p:txBody>
      </p:sp>
    </p:spTree>
    <p:extLst>
      <p:ext uri="{BB962C8B-B14F-4D97-AF65-F5344CB8AC3E}">
        <p14:creationId xmlns:p14="http://schemas.microsoft.com/office/powerpoint/2010/main" val="31778213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6" r:id="rId7"/>
    <p:sldLayoutId id="2147483671" r:id="rId8"/>
    <p:sldLayoutId id="2147483670" r:id="rId9"/>
  </p:sldLayoutIdLst>
  <p:transition spd="med"/>
  <p:txStyles>
    <p:titleStyle>
      <a:lvl1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317500" marR="0" indent="-317500" algn="l" defTabSz="412750" rtl="0" eaLnBrk="1" latinLnBrk="0" hangingPunct="1">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1pPr>
      <a:lvl2pPr marL="635000" marR="0" indent="-317500" algn="l" defTabSz="412750" rtl="0" eaLnBrk="1" latinLnBrk="0" hangingPunct="1">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2pPr>
      <a:lvl3pPr marL="952500" marR="0" indent="-317500" algn="l" defTabSz="412750" rtl="0" eaLnBrk="1" latinLnBrk="0" hangingPunct="1">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3pPr>
      <a:lvl4pPr marL="1270000" marR="0" indent="-317500" algn="l" defTabSz="412750" rtl="0" eaLnBrk="1" latinLnBrk="0" hangingPunct="1">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4pPr>
      <a:lvl5pPr marL="1587500" marR="0" indent="-317500" algn="l" defTabSz="412750" rtl="0" eaLnBrk="1" latinLnBrk="0" hangingPunct="1">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5pPr>
      <a:lvl6pPr marL="1905000" marR="0" indent="-317500" algn="l" defTabSz="412750" rtl="0" eaLnBrk="1" latinLnBrk="0" hangingPunct="1">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6pPr>
      <a:lvl7pPr marL="2222500" marR="0" indent="-317500" algn="l" defTabSz="412750" rtl="0" eaLnBrk="1" latinLnBrk="0" hangingPunct="1">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7pPr>
      <a:lvl8pPr marL="2540000" marR="0" indent="-317500" algn="l" defTabSz="412750" rtl="0" eaLnBrk="1" latinLnBrk="0" hangingPunct="1">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8pPr>
      <a:lvl9pPr marL="2857500" marR="0" indent="-317500" algn="l" defTabSz="412750" rtl="0" eaLnBrk="1" latinLnBrk="0" hangingPunct="1">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3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6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9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2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5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8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1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400" algn="ctr" defTabSz="41275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6.jp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6.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18" Type="http://schemas.openxmlformats.org/officeDocument/2006/relationships/image" Target="../media/image29.gif"/><Relationship Id="rId3" Type="http://schemas.openxmlformats.org/officeDocument/2006/relationships/image" Target="../media/image17.png"/><Relationship Id="rId21" Type="http://schemas.openxmlformats.org/officeDocument/2006/relationships/image" Target="../media/image31.gif"/><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hyperlink" Target="http://www.bahamasembroidery.com/Links.htm" TargetMode="Externa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hyperlink" Target="http://upload.wikimedia.org/wikipedia/commons/c/c4/Flag_of_Dominica.svg" TargetMode="External"/><Relationship Id="rId24" Type="http://schemas.openxmlformats.org/officeDocument/2006/relationships/image" Target="../media/image33.jpeg"/><Relationship Id="rId5" Type="http://schemas.openxmlformats.org/officeDocument/2006/relationships/hyperlink" Target="http://upload.wikimedia.org/wikipedia/commons/b/bc/Flag_of_Grenada.svg" TargetMode="External"/><Relationship Id="rId15" Type="http://schemas.openxmlformats.org/officeDocument/2006/relationships/image" Target="../media/image26.gif"/><Relationship Id="rId23" Type="http://schemas.openxmlformats.org/officeDocument/2006/relationships/hyperlink" Target="http://www.google.com.mx/url?sa=i&amp;rct=j&amp;q=&amp;esrc=s&amp;frm=1&amp;source=images&amp;cd=&amp;cad=rja&amp;docid=U6-YliKRn3x31M&amp;tbnid=VLf3YKWBtPqzrM:&amp;ved=0CAUQjRw&amp;url=http://cristinabarcelonaenlared.wordpress.com/2013/01/13/informacion-haiti-despues-de/bandera-haiti/&amp;ei=uEXhUvquKoWO2gXN2oHwAw&amp;bvm=bv.59568121,d.b2I&amp;psig=AFQjCNEP_L-K3s0xYQL8UfDtWxaAjANZ2g&amp;ust=1390581558673180" TargetMode="External"/><Relationship Id="rId10" Type="http://schemas.openxmlformats.org/officeDocument/2006/relationships/image" Target="../media/image22.gif"/><Relationship Id="rId19" Type="http://schemas.openxmlformats.org/officeDocument/2006/relationships/image" Target="../media/image30.png"/><Relationship Id="rId4" Type="http://schemas.openxmlformats.org/officeDocument/2006/relationships/image" Target="../media/image18.png"/><Relationship Id="rId9" Type="http://schemas.openxmlformats.org/officeDocument/2006/relationships/hyperlink" Target="javascript:void(0);" TargetMode="External"/><Relationship Id="rId14" Type="http://schemas.openxmlformats.org/officeDocument/2006/relationships/image" Target="../media/image25.png"/><Relationship Id="rId22"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5.png"/><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8.png"/><Relationship Id="rId11" Type="http://schemas.microsoft.com/office/2007/relationships/diagramDrawing" Target="../diagrams/drawing1.xml"/><Relationship Id="rId5" Type="http://schemas.openxmlformats.org/officeDocument/2006/relationships/image" Target="../media/image37.png"/><Relationship Id="rId10" Type="http://schemas.openxmlformats.org/officeDocument/2006/relationships/diagramColors" Target="../diagrams/colors1.xml"/><Relationship Id="rId4" Type="http://schemas.openxmlformats.org/officeDocument/2006/relationships/image" Target="../media/image36.pn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41.png"/><Relationship Id="rId7" Type="http://schemas.microsoft.com/office/2007/relationships/hdphoto" Target="../media/hdphoto2.wdp"/><Relationship Id="rId12"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7.png"/><Relationship Id="rId5" Type="http://schemas.microsoft.com/office/2007/relationships/hdphoto" Target="../media/hdphoto1.wdp"/><Relationship Id="rId10" Type="http://schemas.openxmlformats.org/officeDocument/2006/relationships/image" Target="../media/image46.jpeg"/><Relationship Id="rId4" Type="http://schemas.openxmlformats.org/officeDocument/2006/relationships/image" Target="../media/image42.png"/><Relationship Id="rId9" Type="http://schemas.openxmlformats.org/officeDocument/2006/relationships/image" Target="../media/image45.jpg"/><Relationship Id="rId1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419128"/>
      </p:ext>
    </p:extLst>
  </p:cSld>
  <p:clrMapOvr>
    <a:masterClrMapping/>
  </p:clrMapOvr>
  <mc:AlternateContent xmlns:mc="http://schemas.openxmlformats.org/markup-compatibility/2006" xmlns:p14="http://schemas.microsoft.com/office/powerpoint/2010/main">
    <mc:Choice Requires="p14">
      <p:transition spd="slow" p14:dur="2000" advTm="10715"/>
    </mc:Choice>
    <mc:Fallback xmlns="">
      <p:transition spd="slow" advTm="107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E1F2CA7-7FD8-4C08-B323-E56810250103}"/>
              </a:ext>
            </a:extLst>
          </p:cNvPr>
          <p:cNvSpPr>
            <a:spLocks noGrp="1"/>
          </p:cNvSpPr>
          <p:nvPr>
            <p:ph type="title" idx="4294967295"/>
          </p:nvPr>
        </p:nvSpPr>
        <p:spPr>
          <a:xfrm>
            <a:off x="2010276" y="299210"/>
            <a:ext cx="9315450" cy="574675"/>
          </a:xfrm>
          <a:prstGeom prst="rect">
            <a:avLst/>
          </a:prstGeom>
        </p:spPr>
        <p:txBody>
          <a:bodyPr/>
          <a:lstStyle/>
          <a:p>
            <a:r>
              <a:rPr lang="en-US" sz="3200" b="1" dirty="0">
                <a:solidFill>
                  <a:srgbClr val="003057"/>
                </a:solidFill>
                <a:latin typeface="Arial" panose="020B0604020202020204" pitchFamily="34" charset="0"/>
                <a:cs typeface="Arial" panose="020B0604020202020204" pitchFamily="34" charset="0"/>
              </a:rPr>
              <a:t>Distribution of geodetic equipment</a:t>
            </a:r>
            <a:endParaRPr lang="es-MX" sz="3200" dirty="0">
              <a:solidFill>
                <a:srgbClr val="003057"/>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3157128" y="1272447"/>
            <a:ext cx="7042171" cy="5513638"/>
          </a:xfrm>
          <a:prstGeom prst="rect">
            <a:avLst/>
          </a:prstGeom>
        </p:spPr>
      </p:pic>
      <p:sp>
        <p:nvSpPr>
          <p:cNvPr id="5" name="2 Marcador de contenido">
            <a:extLst>
              <a:ext uri="{FF2B5EF4-FFF2-40B4-BE49-F238E27FC236}">
                <a16:creationId xmlns:a16="http://schemas.microsoft.com/office/drawing/2014/main" id="{398017B3-541A-40D3-8939-6AE8BB5AF53C}"/>
              </a:ext>
            </a:extLst>
          </p:cNvPr>
          <p:cNvSpPr txBox="1">
            <a:spLocks/>
          </p:cNvSpPr>
          <p:nvPr/>
        </p:nvSpPr>
        <p:spPr bwMode="auto">
          <a:xfrm>
            <a:off x="4498595" y="1573720"/>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200" b="0" dirty="0">
                <a:solidFill>
                  <a:schemeClr val="tx1">
                    <a:lumMod val="50000"/>
                    <a:lumOff val="50000"/>
                  </a:schemeClr>
                </a:solidFill>
                <a:latin typeface="Arial" panose="020B0604020202020204" pitchFamily="34" charset="0"/>
                <a:cs typeface="Arial" panose="020B0604020202020204" pitchFamily="34" charset="0"/>
              </a:rPr>
              <a:t>Antigua &amp; Barbuda</a:t>
            </a:r>
          </a:p>
        </p:txBody>
      </p:sp>
      <p:sp>
        <p:nvSpPr>
          <p:cNvPr id="6" name="2 Marcador de contenido">
            <a:extLst>
              <a:ext uri="{FF2B5EF4-FFF2-40B4-BE49-F238E27FC236}">
                <a16:creationId xmlns:a16="http://schemas.microsoft.com/office/drawing/2014/main" id="{398017B3-541A-40D3-8939-6AE8BB5AF53C}"/>
              </a:ext>
            </a:extLst>
          </p:cNvPr>
          <p:cNvSpPr txBox="1">
            <a:spLocks/>
          </p:cNvSpPr>
          <p:nvPr/>
        </p:nvSpPr>
        <p:spPr bwMode="auto">
          <a:xfrm>
            <a:off x="6940238" y="1573719"/>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0</a:t>
            </a:r>
          </a:p>
        </p:txBody>
      </p:sp>
      <p:sp>
        <p:nvSpPr>
          <p:cNvPr id="7" name="2 Marcador de contenido">
            <a:extLst>
              <a:ext uri="{FF2B5EF4-FFF2-40B4-BE49-F238E27FC236}">
                <a16:creationId xmlns:a16="http://schemas.microsoft.com/office/drawing/2014/main" id="{398017B3-541A-40D3-8939-6AE8BB5AF53C}"/>
              </a:ext>
            </a:extLst>
          </p:cNvPr>
          <p:cNvSpPr txBox="1">
            <a:spLocks/>
          </p:cNvSpPr>
          <p:nvPr/>
        </p:nvSpPr>
        <p:spPr bwMode="auto">
          <a:xfrm>
            <a:off x="4493401" y="1855822"/>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200" b="0" dirty="0">
                <a:solidFill>
                  <a:schemeClr val="tx1">
                    <a:lumMod val="50000"/>
                    <a:lumOff val="50000"/>
                  </a:schemeClr>
                </a:solidFill>
                <a:latin typeface="Arial" panose="020B0604020202020204" pitchFamily="34" charset="0"/>
                <a:cs typeface="Arial" panose="020B0604020202020204" pitchFamily="34" charset="0"/>
              </a:rPr>
              <a:t>Bahamas</a:t>
            </a:r>
            <a:endParaRPr lang="en-US" sz="1200" b="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2 Marcador de contenido">
            <a:extLst>
              <a:ext uri="{FF2B5EF4-FFF2-40B4-BE49-F238E27FC236}">
                <a16:creationId xmlns:a16="http://schemas.microsoft.com/office/drawing/2014/main" id="{398017B3-541A-40D3-8939-6AE8BB5AF53C}"/>
              </a:ext>
            </a:extLst>
          </p:cNvPr>
          <p:cNvSpPr txBox="1">
            <a:spLocks/>
          </p:cNvSpPr>
          <p:nvPr/>
        </p:nvSpPr>
        <p:spPr bwMode="auto">
          <a:xfrm>
            <a:off x="4493401" y="2143073"/>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200" b="0" dirty="0">
                <a:solidFill>
                  <a:schemeClr val="tx1">
                    <a:lumMod val="50000"/>
                    <a:lumOff val="50000"/>
                  </a:schemeClr>
                </a:solidFill>
                <a:latin typeface="Arial" panose="020B0604020202020204" pitchFamily="34" charset="0"/>
                <a:cs typeface="Arial" panose="020B0604020202020204" pitchFamily="34" charset="0"/>
              </a:rPr>
              <a:t>Barbados</a:t>
            </a:r>
            <a:endParaRPr lang="en-US" sz="1200" b="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2 Marcador de contenido">
            <a:extLst>
              <a:ext uri="{FF2B5EF4-FFF2-40B4-BE49-F238E27FC236}">
                <a16:creationId xmlns:a16="http://schemas.microsoft.com/office/drawing/2014/main" id="{398017B3-541A-40D3-8939-6AE8BB5AF53C}"/>
              </a:ext>
            </a:extLst>
          </p:cNvPr>
          <p:cNvSpPr txBox="1">
            <a:spLocks/>
          </p:cNvSpPr>
          <p:nvPr/>
        </p:nvSpPr>
        <p:spPr bwMode="auto">
          <a:xfrm>
            <a:off x="4488207" y="2425175"/>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200" b="0" dirty="0">
                <a:solidFill>
                  <a:schemeClr val="tx1">
                    <a:lumMod val="50000"/>
                    <a:lumOff val="50000"/>
                  </a:schemeClr>
                </a:solidFill>
                <a:latin typeface="Arial" panose="020B0604020202020204" pitchFamily="34" charset="0"/>
                <a:cs typeface="Arial" panose="020B0604020202020204" pitchFamily="34" charset="0"/>
              </a:rPr>
              <a:t>Belize</a:t>
            </a:r>
          </a:p>
        </p:txBody>
      </p:sp>
      <p:sp>
        <p:nvSpPr>
          <p:cNvPr id="10" name="2 Marcador de contenido">
            <a:extLst>
              <a:ext uri="{FF2B5EF4-FFF2-40B4-BE49-F238E27FC236}">
                <a16:creationId xmlns:a16="http://schemas.microsoft.com/office/drawing/2014/main" id="{398017B3-541A-40D3-8939-6AE8BB5AF53C}"/>
              </a:ext>
            </a:extLst>
          </p:cNvPr>
          <p:cNvSpPr txBox="1">
            <a:spLocks/>
          </p:cNvSpPr>
          <p:nvPr/>
        </p:nvSpPr>
        <p:spPr bwMode="auto">
          <a:xfrm>
            <a:off x="4498595" y="2735891"/>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200" b="0" dirty="0">
                <a:solidFill>
                  <a:schemeClr val="tx1">
                    <a:lumMod val="50000"/>
                    <a:lumOff val="50000"/>
                  </a:schemeClr>
                </a:solidFill>
                <a:latin typeface="Arial" panose="020B0604020202020204" pitchFamily="34" charset="0"/>
                <a:cs typeface="Arial" panose="020B0604020202020204" pitchFamily="34" charset="0"/>
              </a:rPr>
              <a:t>Cuba</a:t>
            </a:r>
          </a:p>
        </p:txBody>
      </p:sp>
      <p:sp>
        <p:nvSpPr>
          <p:cNvPr id="11" name="2 Marcador de contenido">
            <a:extLst>
              <a:ext uri="{FF2B5EF4-FFF2-40B4-BE49-F238E27FC236}">
                <a16:creationId xmlns:a16="http://schemas.microsoft.com/office/drawing/2014/main" id="{398017B3-541A-40D3-8939-6AE8BB5AF53C}"/>
              </a:ext>
            </a:extLst>
          </p:cNvPr>
          <p:cNvSpPr txBox="1">
            <a:spLocks/>
          </p:cNvSpPr>
          <p:nvPr/>
        </p:nvSpPr>
        <p:spPr bwMode="auto">
          <a:xfrm>
            <a:off x="4493401" y="3017993"/>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200" b="0" dirty="0">
                <a:solidFill>
                  <a:schemeClr val="tx1">
                    <a:lumMod val="50000"/>
                    <a:lumOff val="50000"/>
                  </a:schemeClr>
                </a:solidFill>
                <a:latin typeface="Arial" panose="020B0604020202020204" pitchFamily="34" charset="0"/>
                <a:cs typeface="Arial" panose="020B0604020202020204" pitchFamily="34" charset="0"/>
              </a:rPr>
              <a:t>Dominica</a:t>
            </a:r>
          </a:p>
        </p:txBody>
      </p:sp>
      <p:sp>
        <p:nvSpPr>
          <p:cNvPr id="12" name="2 Marcador de contenido">
            <a:extLst>
              <a:ext uri="{FF2B5EF4-FFF2-40B4-BE49-F238E27FC236}">
                <a16:creationId xmlns:a16="http://schemas.microsoft.com/office/drawing/2014/main" id="{398017B3-541A-40D3-8939-6AE8BB5AF53C}"/>
              </a:ext>
            </a:extLst>
          </p:cNvPr>
          <p:cNvSpPr txBox="1">
            <a:spLocks/>
          </p:cNvSpPr>
          <p:nvPr/>
        </p:nvSpPr>
        <p:spPr bwMode="auto">
          <a:xfrm>
            <a:off x="4493401" y="3305244"/>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200" b="0" dirty="0">
                <a:solidFill>
                  <a:schemeClr val="tx1">
                    <a:lumMod val="50000"/>
                    <a:lumOff val="50000"/>
                  </a:schemeClr>
                </a:solidFill>
                <a:latin typeface="Arial" panose="020B0604020202020204" pitchFamily="34" charset="0"/>
                <a:cs typeface="Arial" panose="020B0604020202020204" pitchFamily="34" charset="0"/>
              </a:rPr>
              <a:t>Grenada</a:t>
            </a:r>
          </a:p>
        </p:txBody>
      </p:sp>
      <p:sp>
        <p:nvSpPr>
          <p:cNvPr id="13" name="2 Marcador de contenido">
            <a:extLst>
              <a:ext uri="{FF2B5EF4-FFF2-40B4-BE49-F238E27FC236}">
                <a16:creationId xmlns:a16="http://schemas.microsoft.com/office/drawing/2014/main" id="{398017B3-541A-40D3-8939-6AE8BB5AF53C}"/>
              </a:ext>
            </a:extLst>
          </p:cNvPr>
          <p:cNvSpPr txBox="1">
            <a:spLocks/>
          </p:cNvSpPr>
          <p:nvPr/>
        </p:nvSpPr>
        <p:spPr bwMode="auto">
          <a:xfrm>
            <a:off x="4488207" y="3587346"/>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200" b="0" dirty="0">
                <a:solidFill>
                  <a:schemeClr val="tx1">
                    <a:lumMod val="50000"/>
                    <a:lumOff val="50000"/>
                  </a:schemeClr>
                </a:solidFill>
                <a:latin typeface="Arial" panose="020B0604020202020204" pitchFamily="34" charset="0"/>
                <a:cs typeface="Arial" panose="020B0604020202020204" pitchFamily="34" charset="0"/>
              </a:rPr>
              <a:t>Guyana</a:t>
            </a:r>
          </a:p>
        </p:txBody>
      </p:sp>
      <p:sp>
        <p:nvSpPr>
          <p:cNvPr id="14" name="2 Marcador de contenido">
            <a:extLst>
              <a:ext uri="{FF2B5EF4-FFF2-40B4-BE49-F238E27FC236}">
                <a16:creationId xmlns:a16="http://schemas.microsoft.com/office/drawing/2014/main" id="{398017B3-541A-40D3-8939-6AE8BB5AF53C}"/>
              </a:ext>
            </a:extLst>
          </p:cNvPr>
          <p:cNvSpPr txBox="1">
            <a:spLocks/>
          </p:cNvSpPr>
          <p:nvPr/>
        </p:nvSpPr>
        <p:spPr bwMode="auto">
          <a:xfrm>
            <a:off x="4515065" y="3869448"/>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200" b="0" dirty="0" err="1">
                <a:solidFill>
                  <a:schemeClr val="tx1">
                    <a:lumMod val="50000"/>
                    <a:lumOff val="50000"/>
                  </a:schemeClr>
                </a:solidFill>
                <a:latin typeface="Arial" panose="020B0604020202020204" pitchFamily="34" charset="0"/>
                <a:cs typeface="Arial" panose="020B0604020202020204" pitchFamily="34" charset="0"/>
              </a:rPr>
              <a:t>Haïti</a:t>
            </a:r>
            <a:endParaRPr lang="en-US" sz="1200" b="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5" name="2 Marcador de contenido">
            <a:extLst>
              <a:ext uri="{FF2B5EF4-FFF2-40B4-BE49-F238E27FC236}">
                <a16:creationId xmlns:a16="http://schemas.microsoft.com/office/drawing/2014/main" id="{398017B3-541A-40D3-8939-6AE8BB5AF53C}"/>
              </a:ext>
            </a:extLst>
          </p:cNvPr>
          <p:cNvSpPr txBox="1">
            <a:spLocks/>
          </p:cNvSpPr>
          <p:nvPr/>
        </p:nvSpPr>
        <p:spPr bwMode="auto">
          <a:xfrm>
            <a:off x="4509871" y="4151550"/>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200" b="0" dirty="0">
                <a:solidFill>
                  <a:schemeClr val="tx1">
                    <a:lumMod val="50000"/>
                    <a:lumOff val="50000"/>
                  </a:schemeClr>
                </a:solidFill>
                <a:latin typeface="Arial" panose="020B0604020202020204" pitchFamily="34" charset="0"/>
                <a:cs typeface="Arial" panose="020B0604020202020204" pitchFamily="34" charset="0"/>
              </a:rPr>
              <a:t>Jamaica</a:t>
            </a:r>
          </a:p>
        </p:txBody>
      </p:sp>
      <p:sp>
        <p:nvSpPr>
          <p:cNvPr id="16" name="2 Marcador de contenido">
            <a:extLst>
              <a:ext uri="{FF2B5EF4-FFF2-40B4-BE49-F238E27FC236}">
                <a16:creationId xmlns:a16="http://schemas.microsoft.com/office/drawing/2014/main" id="{398017B3-541A-40D3-8939-6AE8BB5AF53C}"/>
              </a:ext>
            </a:extLst>
          </p:cNvPr>
          <p:cNvSpPr txBox="1">
            <a:spLocks/>
          </p:cNvSpPr>
          <p:nvPr/>
        </p:nvSpPr>
        <p:spPr bwMode="auto">
          <a:xfrm>
            <a:off x="4509871" y="4438801"/>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200" b="0" dirty="0">
                <a:solidFill>
                  <a:schemeClr val="tx1">
                    <a:lumMod val="50000"/>
                    <a:lumOff val="50000"/>
                  </a:schemeClr>
                </a:solidFill>
                <a:latin typeface="Arial" panose="020B0604020202020204" pitchFamily="34" charset="0"/>
                <a:cs typeface="Arial" panose="020B0604020202020204" pitchFamily="34" charset="0"/>
              </a:rPr>
              <a:t>Dominican Republic</a:t>
            </a:r>
          </a:p>
        </p:txBody>
      </p:sp>
      <p:sp>
        <p:nvSpPr>
          <p:cNvPr id="17" name="2 Marcador de contenido">
            <a:extLst>
              <a:ext uri="{FF2B5EF4-FFF2-40B4-BE49-F238E27FC236}">
                <a16:creationId xmlns:a16="http://schemas.microsoft.com/office/drawing/2014/main" id="{398017B3-541A-40D3-8939-6AE8BB5AF53C}"/>
              </a:ext>
            </a:extLst>
          </p:cNvPr>
          <p:cNvSpPr txBox="1">
            <a:spLocks/>
          </p:cNvSpPr>
          <p:nvPr/>
        </p:nvSpPr>
        <p:spPr bwMode="auto">
          <a:xfrm>
            <a:off x="4504677" y="4720903"/>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200" b="0" dirty="0">
                <a:solidFill>
                  <a:schemeClr val="tx1">
                    <a:lumMod val="50000"/>
                    <a:lumOff val="50000"/>
                  </a:schemeClr>
                </a:solidFill>
                <a:latin typeface="Arial" panose="020B0604020202020204" pitchFamily="34" charset="0"/>
                <a:cs typeface="Arial" panose="020B0604020202020204" pitchFamily="34" charset="0"/>
              </a:rPr>
              <a:t>St. Kitts and Nevis</a:t>
            </a:r>
          </a:p>
        </p:txBody>
      </p:sp>
      <p:sp>
        <p:nvSpPr>
          <p:cNvPr id="18" name="2 Marcador de contenido">
            <a:extLst>
              <a:ext uri="{FF2B5EF4-FFF2-40B4-BE49-F238E27FC236}">
                <a16:creationId xmlns:a16="http://schemas.microsoft.com/office/drawing/2014/main" id="{398017B3-541A-40D3-8939-6AE8BB5AF53C}"/>
              </a:ext>
            </a:extLst>
          </p:cNvPr>
          <p:cNvSpPr txBox="1">
            <a:spLocks/>
          </p:cNvSpPr>
          <p:nvPr/>
        </p:nvSpPr>
        <p:spPr bwMode="auto">
          <a:xfrm>
            <a:off x="4515065" y="5031619"/>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200" b="0" dirty="0">
                <a:solidFill>
                  <a:schemeClr val="tx1">
                    <a:lumMod val="50000"/>
                    <a:lumOff val="50000"/>
                  </a:schemeClr>
                </a:solidFill>
                <a:latin typeface="Arial" panose="020B0604020202020204" pitchFamily="34" charset="0"/>
                <a:cs typeface="Arial" panose="020B0604020202020204" pitchFamily="34" charset="0"/>
              </a:rPr>
              <a:t>St. Lucia</a:t>
            </a:r>
            <a:endParaRPr lang="en-US" sz="1200" b="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9" name="2 Marcador de contenido">
            <a:extLst>
              <a:ext uri="{FF2B5EF4-FFF2-40B4-BE49-F238E27FC236}">
                <a16:creationId xmlns:a16="http://schemas.microsoft.com/office/drawing/2014/main" id="{398017B3-541A-40D3-8939-6AE8BB5AF53C}"/>
              </a:ext>
            </a:extLst>
          </p:cNvPr>
          <p:cNvSpPr txBox="1">
            <a:spLocks/>
          </p:cNvSpPr>
          <p:nvPr/>
        </p:nvSpPr>
        <p:spPr bwMode="auto">
          <a:xfrm>
            <a:off x="4509871" y="5313721"/>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200" b="0" dirty="0">
                <a:solidFill>
                  <a:schemeClr val="tx1">
                    <a:lumMod val="50000"/>
                    <a:lumOff val="50000"/>
                  </a:schemeClr>
                </a:solidFill>
                <a:latin typeface="Arial" panose="020B0604020202020204" pitchFamily="34" charset="0"/>
                <a:cs typeface="Arial" panose="020B0604020202020204" pitchFamily="34" charset="0"/>
              </a:rPr>
              <a:t>St. </a:t>
            </a:r>
            <a:r>
              <a:rPr lang="en-US" sz="1200" b="0" dirty="0" err="1">
                <a:solidFill>
                  <a:schemeClr val="tx1">
                    <a:lumMod val="50000"/>
                    <a:lumOff val="50000"/>
                  </a:schemeClr>
                </a:solidFill>
                <a:latin typeface="Arial" panose="020B0604020202020204" pitchFamily="34" charset="0"/>
                <a:cs typeface="Arial" panose="020B0604020202020204" pitchFamily="34" charset="0"/>
              </a:rPr>
              <a:t>Marteen</a:t>
            </a:r>
            <a:endParaRPr lang="en-US" sz="1200" b="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0" name="2 Marcador de contenido">
            <a:extLst>
              <a:ext uri="{FF2B5EF4-FFF2-40B4-BE49-F238E27FC236}">
                <a16:creationId xmlns:a16="http://schemas.microsoft.com/office/drawing/2014/main" id="{398017B3-541A-40D3-8939-6AE8BB5AF53C}"/>
              </a:ext>
            </a:extLst>
          </p:cNvPr>
          <p:cNvSpPr txBox="1">
            <a:spLocks/>
          </p:cNvSpPr>
          <p:nvPr/>
        </p:nvSpPr>
        <p:spPr bwMode="auto">
          <a:xfrm>
            <a:off x="4509871" y="5600972"/>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200" b="0" dirty="0">
                <a:solidFill>
                  <a:schemeClr val="tx1">
                    <a:lumMod val="50000"/>
                    <a:lumOff val="50000"/>
                  </a:schemeClr>
                </a:solidFill>
                <a:latin typeface="Arial" panose="020B0604020202020204" pitchFamily="34" charset="0"/>
                <a:cs typeface="Arial" panose="020B0604020202020204" pitchFamily="34" charset="0"/>
              </a:rPr>
              <a:t>St. Vincent and the Grenadines</a:t>
            </a:r>
          </a:p>
        </p:txBody>
      </p:sp>
      <p:sp>
        <p:nvSpPr>
          <p:cNvPr id="21" name="2 Marcador de contenido">
            <a:extLst>
              <a:ext uri="{FF2B5EF4-FFF2-40B4-BE49-F238E27FC236}">
                <a16:creationId xmlns:a16="http://schemas.microsoft.com/office/drawing/2014/main" id="{398017B3-541A-40D3-8939-6AE8BB5AF53C}"/>
              </a:ext>
            </a:extLst>
          </p:cNvPr>
          <p:cNvSpPr txBox="1">
            <a:spLocks/>
          </p:cNvSpPr>
          <p:nvPr/>
        </p:nvSpPr>
        <p:spPr bwMode="auto">
          <a:xfrm>
            <a:off x="4504677" y="5883074"/>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200" b="0" dirty="0">
                <a:solidFill>
                  <a:schemeClr val="tx1">
                    <a:lumMod val="50000"/>
                    <a:lumOff val="50000"/>
                  </a:schemeClr>
                </a:solidFill>
                <a:latin typeface="Arial" panose="020B0604020202020204" pitchFamily="34" charset="0"/>
                <a:cs typeface="Arial" panose="020B0604020202020204" pitchFamily="34" charset="0"/>
              </a:rPr>
              <a:t>Suriname</a:t>
            </a:r>
          </a:p>
        </p:txBody>
      </p:sp>
      <p:sp>
        <p:nvSpPr>
          <p:cNvPr id="22" name="2 Marcador de contenido">
            <a:extLst>
              <a:ext uri="{FF2B5EF4-FFF2-40B4-BE49-F238E27FC236}">
                <a16:creationId xmlns:a16="http://schemas.microsoft.com/office/drawing/2014/main" id="{398017B3-541A-40D3-8939-6AE8BB5AF53C}"/>
              </a:ext>
            </a:extLst>
          </p:cNvPr>
          <p:cNvSpPr txBox="1">
            <a:spLocks/>
          </p:cNvSpPr>
          <p:nvPr/>
        </p:nvSpPr>
        <p:spPr bwMode="auto">
          <a:xfrm>
            <a:off x="4488207" y="6165176"/>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200" b="0" dirty="0">
                <a:solidFill>
                  <a:schemeClr val="tx1">
                    <a:lumMod val="50000"/>
                    <a:lumOff val="50000"/>
                  </a:schemeClr>
                </a:solidFill>
                <a:latin typeface="Arial" panose="020B0604020202020204" pitchFamily="34" charset="0"/>
                <a:cs typeface="Arial" panose="020B0604020202020204" pitchFamily="34" charset="0"/>
              </a:rPr>
              <a:t>Trinidad and Tobago</a:t>
            </a:r>
          </a:p>
        </p:txBody>
      </p:sp>
      <p:sp>
        <p:nvSpPr>
          <p:cNvPr id="23" name="2 Marcador de contenido">
            <a:extLst>
              <a:ext uri="{FF2B5EF4-FFF2-40B4-BE49-F238E27FC236}">
                <a16:creationId xmlns:a16="http://schemas.microsoft.com/office/drawing/2014/main" id="{398017B3-541A-40D3-8939-6AE8BB5AF53C}"/>
              </a:ext>
            </a:extLst>
          </p:cNvPr>
          <p:cNvSpPr txBox="1">
            <a:spLocks/>
          </p:cNvSpPr>
          <p:nvPr/>
        </p:nvSpPr>
        <p:spPr bwMode="auto">
          <a:xfrm>
            <a:off x="4483013" y="6447278"/>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200" dirty="0">
                <a:solidFill>
                  <a:srgbClr val="082F57"/>
                </a:solidFill>
                <a:latin typeface="Arial" panose="020B0604020202020204" pitchFamily="34" charset="0"/>
                <a:cs typeface="Arial" panose="020B0604020202020204" pitchFamily="34" charset="0"/>
              </a:rPr>
              <a:t>TOTAL</a:t>
            </a:r>
            <a:endParaRPr lang="en-US" sz="1200" dirty="0">
              <a:solidFill>
                <a:srgbClr val="082F57"/>
              </a:solidFill>
              <a:latin typeface="Arial" panose="020B0604020202020204" pitchFamily="34" charset="0"/>
              <a:cs typeface="Arial" panose="020B0604020202020204" pitchFamily="34" charset="0"/>
            </a:endParaRPr>
          </a:p>
        </p:txBody>
      </p:sp>
      <p:sp>
        <p:nvSpPr>
          <p:cNvPr id="24" name="2 Marcador de contenido">
            <a:extLst>
              <a:ext uri="{FF2B5EF4-FFF2-40B4-BE49-F238E27FC236}">
                <a16:creationId xmlns:a16="http://schemas.microsoft.com/office/drawing/2014/main" id="{398017B3-541A-40D3-8939-6AE8BB5AF53C}"/>
              </a:ext>
            </a:extLst>
          </p:cNvPr>
          <p:cNvSpPr txBox="1">
            <a:spLocks/>
          </p:cNvSpPr>
          <p:nvPr/>
        </p:nvSpPr>
        <p:spPr bwMode="auto">
          <a:xfrm>
            <a:off x="6938360" y="1860970"/>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2</a:t>
            </a:r>
          </a:p>
        </p:txBody>
      </p:sp>
      <p:sp>
        <p:nvSpPr>
          <p:cNvPr id="25" name="2 Marcador de contenido">
            <a:extLst>
              <a:ext uri="{FF2B5EF4-FFF2-40B4-BE49-F238E27FC236}">
                <a16:creationId xmlns:a16="http://schemas.microsoft.com/office/drawing/2014/main" id="{398017B3-541A-40D3-8939-6AE8BB5AF53C}"/>
              </a:ext>
            </a:extLst>
          </p:cNvPr>
          <p:cNvSpPr txBox="1">
            <a:spLocks/>
          </p:cNvSpPr>
          <p:nvPr/>
        </p:nvSpPr>
        <p:spPr bwMode="auto">
          <a:xfrm>
            <a:off x="6941346" y="2147650"/>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1</a:t>
            </a:r>
          </a:p>
        </p:txBody>
      </p:sp>
      <p:sp>
        <p:nvSpPr>
          <p:cNvPr id="26" name="2 Marcador de contenido">
            <a:extLst>
              <a:ext uri="{FF2B5EF4-FFF2-40B4-BE49-F238E27FC236}">
                <a16:creationId xmlns:a16="http://schemas.microsoft.com/office/drawing/2014/main" id="{398017B3-541A-40D3-8939-6AE8BB5AF53C}"/>
              </a:ext>
            </a:extLst>
          </p:cNvPr>
          <p:cNvSpPr txBox="1">
            <a:spLocks/>
          </p:cNvSpPr>
          <p:nvPr/>
        </p:nvSpPr>
        <p:spPr bwMode="auto">
          <a:xfrm>
            <a:off x="6939468" y="2444629"/>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0</a:t>
            </a:r>
          </a:p>
        </p:txBody>
      </p:sp>
      <p:sp>
        <p:nvSpPr>
          <p:cNvPr id="27" name="2 Marcador de contenido">
            <a:extLst>
              <a:ext uri="{FF2B5EF4-FFF2-40B4-BE49-F238E27FC236}">
                <a16:creationId xmlns:a16="http://schemas.microsoft.com/office/drawing/2014/main" id="{398017B3-541A-40D3-8939-6AE8BB5AF53C}"/>
              </a:ext>
            </a:extLst>
          </p:cNvPr>
          <p:cNvSpPr txBox="1">
            <a:spLocks/>
          </p:cNvSpPr>
          <p:nvPr/>
        </p:nvSpPr>
        <p:spPr bwMode="auto">
          <a:xfrm>
            <a:off x="6942454" y="2716433"/>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3</a:t>
            </a:r>
          </a:p>
        </p:txBody>
      </p:sp>
      <p:sp>
        <p:nvSpPr>
          <p:cNvPr id="28" name="2 Marcador de contenido">
            <a:extLst>
              <a:ext uri="{FF2B5EF4-FFF2-40B4-BE49-F238E27FC236}">
                <a16:creationId xmlns:a16="http://schemas.microsoft.com/office/drawing/2014/main" id="{398017B3-541A-40D3-8939-6AE8BB5AF53C}"/>
              </a:ext>
            </a:extLst>
          </p:cNvPr>
          <p:cNvSpPr txBox="1">
            <a:spLocks/>
          </p:cNvSpPr>
          <p:nvPr/>
        </p:nvSpPr>
        <p:spPr bwMode="auto">
          <a:xfrm>
            <a:off x="6940576" y="3003684"/>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1</a:t>
            </a:r>
          </a:p>
        </p:txBody>
      </p:sp>
      <p:sp>
        <p:nvSpPr>
          <p:cNvPr id="29" name="2 Marcador de contenido">
            <a:extLst>
              <a:ext uri="{FF2B5EF4-FFF2-40B4-BE49-F238E27FC236}">
                <a16:creationId xmlns:a16="http://schemas.microsoft.com/office/drawing/2014/main" id="{398017B3-541A-40D3-8939-6AE8BB5AF53C}"/>
              </a:ext>
            </a:extLst>
          </p:cNvPr>
          <p:cNvSpPr txBox="1">
            <a:spLocks/>
          </p:cNvSpPr>
          <p:nvPr/>
        </p:nvSpPr>
        <p:spPr bwMode="auto">
          <a:xfrm>
            <a:off x="6938698" y="3300092"/>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0</a:t>
            </a:r>
          </a:p>
        </p:txBody>
      </p:sp>
      <p:sp>
        <p:nvSpPr>
          <p:cNvPr id="30" name="2 Marcador de contenido">
            <a:extLst>
              <a:ext uri="{FF2B5EF4-FFF2-40B4-BE49-F238E27FC236}">
                <a16:creationId xmlns:a16="http://schemas.microsoft.com/office/drawing/2014/main" id="{398017B3-541A-40D3-8939-6AE8BB5AF53C}"/>
              </a:ext>
            </a:extLst>
          </p:cNvPr>
          <p:cNvSpPr txBox="1">
            <a:spLocks/>
          </p:cNvSpPr>
          <p:nvPr/>
        </p:nvSpPr>
        <p:spPr bwMode="auto">
          <a:xfrm>
            <a:off x="6941684" y="3587343"/>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0</a:t>
            </a:r>
          </a:p>
        </p:txBody>
      </p:sp>
      <p:sp>
        <p:nvSpPr>
          <p:cNvPr id="31" name="2 Marcador de contenido">
            <a:extLst>
              <a:ext uri="{FF2B5EF4-FFF2-40B4-BE49-F238E27FC236}">
                <a16:creationId xmlns:a16="http://schemas.microsoft.com/office/drawing/2014/main" id="{398017B3-541A-40D3-8939-6AE8BB5AF53C}"/>
              </a:ext>
            </a:extLst>
          </p:cNvPr>
          <p:cNvSpPr txBox="1">
            <a:spLocks/>
          </p:cNvSpPr>
          <p:nvPr/>
        </p:nvSpPr>
        <p:spPr bwMode="auto">
          <a:xfrm>
            <a:off x="6940787" y="3864385"/>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1</a:t>
            </a:r>
          </a:p>
        </p:txBody>
      </p:sp>
      <p:sp>
        <p:nvSpPr>
          <p:cNvPr id="32" name="2 Marcador de contenido">
            <a:extLst>
              <a:ext uri="{FF2B5EF4-FFF2-40B4-BE49-F238E27FC236}">
                <a16:creationId xmlns:a16="http://schemas.microsoft.com/office/drawing/2014/main" id="{398017B3-541A-40D3-8939-6AE8BB5AF53C}"/>
              </a:ext>
            </a:extLst>
          </p:cNvPr>
          <p:cNvSpPr txBox="1">
            <a:spLocks/>
          </p:cNvSpPr>
          <p:nvPr/>
        </p:nvSpPr>
        <p:spPr bwMode="auto">
          <a:xfrm>
            <a:off x="6938909" y="4151636"/>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1</a:t>
            </a:r>
          </a:p>
        </p:txBody>
      </p:sp>
      <p:sp>
        <p:nvSpPr>
          <p:cNvPr id="33" name="2 Marcador de contenido">
            <a:extLst>
              <a:ext uri="{FF2B5EF4-FFF2-40B4-BE49-F238E27FC236}">
                <a16:creationId xmlns:a16="http://schemas.microsoft.com/office/drawing/2014/main" id="{398017B3-541A-40D3-8939-6AE8BB5AF53C}"/>
              </a:ext>
            </a:extLst>
          </p:cNvPr>
          <p:cNvSpPr txBox="1">
            <a:spLocks/>
          </p:cNvSpPr>
          <p:nvPr/>
        </p:nvSpPr>
        <p:spPr bwMode="auto">
          <a:xfrm>
            <a:off x="6941895" y="4438316"/>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1</a:t>
            </a:r>
          </a:p>
        </p:txBody>
      </p:sp>
      <p:sp>
        <p:nvSpPr>
          <p:cNvPr id="34" name="2 Marcador de contenido">
            <a:extLst>
              <a:ext uri="{FF2B5EF4-FFF2-40B4-BE49-F238E27FC236}">
                <a16:creationId xmlns:a16="http://schemas.microsoft.com/office/drawing/2014/main" id="{398017B3-541A-40D3-8939-6AE8BB5AF53C}"/>
              </a:ext>
            </a:extLst>
          </p:cNvPr>
          <p:cNvSpPr txBox="1">
            <a:spLocks/>
          </p:cNvSpPr>
          <p:nvPr/>
        </p:nvSpPr>
        <p:spPr bwMode="auto">
          <a:xfrm>
            <a:off x="6940017" y="4735295"/>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1</a:t>
            </a:r>
          </a:p>
        </p:txBody>
      </p:sp>
      <p:sp>
        <p:nvSpPr>
          <p:cNvPr id="35" name="2 Marcador de contenido">
            <a:extLst>
              <a:ext uri="{FF2B5EF4-FFF2-40B4-BE49-F238E27FC236}">
                <a16:creationId xmlns:a16="http://schemas.microsoft.com/office/drawing/2014/main" id="{398017B3-541A-40D3-8939-6AE8BB5AF53C}"/>
              </a:ext>
            </a:extLst>
          </p:cNvPr>
          <p:cNvSpPr txBox="1">
            <a:spLocks/>
          </p:cNvSpPr>
          <p:nvPr/>
        </p:nvSpPr>
        <p:spPr bwMode="auto">
          <a:xfrm>
            <a:off x="6943003" y="5007099"/>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0</a:t>
            </a:r>
          </a:p>
        </p:txBody>
      </p:sp>
      <p:sp>
        <p:nvSpPr>
          <p:cNvPr id="36" name="2 Marcador de contenido">
            <a:extLst>
              <a:ext uri="{FF2B5EF4-FFF2-40B4-BE49-F238E27FC236}">
                <a16:creationId xmlns:a16="http://schemas.microsoft.com/office/drawing/2014/main" id="{398017B3-541A-40D3-8939-6AE8BB5AF53C}"/>
              </a:ext>
            </a:extLst>
          </p:cNvPr>
          <p:cNvSpPr txBox="1">
            <a:spLocks/>
          </p:cNvSpPr>
          <p:nvPr/>
        </p:nvSpPr>
        <p:spPr bwMode="auto">
          <a:xfrm>
            <a:off x="6941125" y="5294350"/>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1</a:t>
            </a:r>
          </a:p>
        </p:txBody>
      </p:sp>
      <p:sp>
        <p:nvSpPr>
          <p:cNvPr id="37" name="2 Marcador de contenido">
            <a:extLst>
              <a:ext uri="{FF2B5EF4-FFF2-40B4-BE49-F238E27FC236}">
                <a16:creationId xmlns:a16="http://schemas.microsoft.com/office/drawing/2014/main" id="{398017B3-541A-40D3-8939-6AE8BB5AF53C}"/>
              </a:ext>
            </a:extLst>
          </p:cNvPr>
          <p:cNvSpPr txBox="1">
            <a:spLocks/>
          </p:cNvSpPr>
          <p:nvPr/>
        </p:nvSpPr>
        <p:spPr bwMode="auto">
          <a:xfrm>
            <a:off x="6939247" y="5590758"/>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1</a:t>
            </a:r>
          </a:p>
        </p:txBody>
      </p:sp>
      <p:sp>
        <p:nvSpPr>
          <p:cNvPr id="38" name="2 Marcador de contenido">
            <a:extLst>
              <a:ext uri="{FF2B5EF4-FFF2-40B4-BE49-F238E27FC236}">
                <a16:creationId xmlns:a16="http://schemas.microsoft.com/office/drawing/2014/main" id="{398017B3-541A-40D3-8939-6AE8BB5AF53C}"/>
              </a:ext>
            </a:extLst>
          </p:cNvPr>
          <p:cNvSpPr txBox="1">
            <a:spLocks/>
          </p:cNvSpPr>
          <p:nvPr/>
        </p:nvSpPr>
        <p:spPr bwMode="auto">
          <a:xfrm>
            <a:off x="6942233" y="5878009"/>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2</a:t>
            </a:r>
          </a:p>
        </p:txBody>
      </p:sp>
      <p:sp>
        <p:nvSpPr>
          <p:cNvPr id="39" name="2 Marcador de contenido">
            <a:extLst>
              <a:ext uri="{FF2B5EF4-FFF2-40B4-BE49-F238E27FC236}">
                <a16:creationId xmlns:a16="http://schemas.microsoft.com/office/drawing/2014/main" id="{398017B3-541A-40D3-8939-6AE8BB5AF53C}"/>
              </a:ext>
            </a:extLst>
          </p:cNvPr>
          <p:cNvSpPr txBox="1">
            <a:spLocks/>
          </p:cNvSpPr>
          <p:nvPr/>
        </p:nvSpPr>
        <p:spPr bwMode="auto">
          <a:xfrm>
            <a:off x="6935374" y="6166626"/>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1</a:t>
            </a:r>
          </a:p>
        </p:txBody>
      </p:sp>
      <p:sp>
        <p:nvSpPr>
          <p:cNvPr id="40" name="2 Marcador de contenido">
            <a:extLst>
              <a:ext uri="{FF2B5EF4-FFF2-40B4-BE49-F238E27FC236}">
                <a16:creationId xmlns:a16="http://schemas.microsoft.com/office/drawing/2014/main" id="{398017B3-541A-40D3-8939-6AE8BB5AF53C}"/>
              </a:ext>
            </a:extLst>
          </p:cNvPr>
          <p:cNvSpPr txBox="1">
            <a:spLocks/>
          </p:cNvSpPr>
          <p:nvPr/>
        </p:nvSpPr>
        <p:spPr bwMode="auto">
          <a:xfrm>
            <a:off x="6938360" y="6453877"/>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dirty="0">
                <a:solidFill>
                  <a:schemeClr val="bg1"/>
                </a:solidFill>
                <a:latin typeface="Arial" panose="020B0604020202020204" pitchFamily="34" charset="0"/>
                <a:cs typeface="Arial" panose="020B0604020202020204" pitchFamily="34" charset="0"/>
              </a:rPr>
              <a:t>16</a:t>
            </a:r>
          </a:p>
        </p:txBody>
      </p:sp>
      <p:sp>
        <p:nvSpPr>
          <p:cNvPr id="41"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4272" y="1531132"/>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2</a:t>
            </a:r>
          </a:p>
        </p:txBody>
      </p:sp>
      <p:sp>
        <p:nvSpPr>
          <p:cNvPr id="42"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2394" y="1818383"/>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4</a:t>
            </a:r>
          </a:p>
        </p:txBody>
      </p:sp>
      <p:sp>
        <p:nvSpPr>
          <p:cNvPr id="43"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5380" y="2105063"/>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2</a:t>
            </a:r>
          </a:p>
        </p:txBody>
      </p:sp>
      <p:sp>
        <p:nvSpPr>
          <p:cNvPr id="44"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3502" y="2402042"/>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2</a:t>
            </a:r>
          </a:p>
        </p:txBody>
      </p:sp>
      <p:sp>
        <p:nvSpPr>
          <p:cNvPr id="45"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6488" y="2673846"/>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4</a:t>
            </a:r>
          </a:p>
        </p:txBody>
      </p:sp>
      <p:sp>
        <p:nvSpPr>
          <p:cNvPr id="46"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4610" y="2961097"/>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2</a:t>
            </a:r>
          </a:p>
        </p:txBody>
      </p:sp>
      <p:sp>
        <p:nvSpPr>
          <p:cNvPr id="47"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2732" y="3257505"/>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2</a:t>
            </a:r>
          </a:p>
        </p:txBody>
      </p:sp>
      <p:sp>
        <p:nvSpPr>
          <p:cNvPr id="48"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5718" y="3544756"/>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4</a:t>
            </a:r>
          </a:p>
        </p:txBody>
      </p:sp>
      <p:sp>
        <p:nvSpPr>
          <p:cNvPr id="49"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4821" y="3821798"/>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4</a:t>
            </a:r>
          </a:p>
        </p:txBody>
      </p:sp>
      <p:sp>
        <p:nvSpPr>
          <p:cNvPr id="50"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2943" y="4109049"/>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3</a:t>
            </a:r>
          </a:p>
        </p:txBody>
      </p:sp>
      <p:sp>
        <p:nvSpPr>
          <p:cNvPr id="51"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5929" y="4395729"/>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4</a:t>
            </a:r>
          </a:p>
        </p:txBody>
      </p:sp>
      <p:sp>
        <p:nvSpPr>
          <p:cNvPr id="52"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4051" y="4692708"/>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2</a:t>
            </a:r>
          </a:p>
        </p:txBody>
      </p:sp>
      <p:sp>
        <p:nvSpPr>
          <p:cNvPr id="53"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7037" y="4964512"/>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2</a:t>
            </a:r>
          </a:p>
        </p:txBody>
      </p:sp>
      <p:sp>
        <p:nvSpPr>
          <p:cNvPr id="54"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5159" y="5251763"/>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2</a:t>
            </a:r>
          </a:p>
        </p:txBody>
      </p:sp>
      <p:sp>
        <p:nvSpPr>
          <p:cNvPr id="55"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3281" y="5548171"/>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2</a:t>
            </a:r>
          </a:p>
        </p:txBody>
      </p:sp>
      <p:sp>
        <p:nvSpPr>
          <p:cNvPr id="56"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6267" y="5835422"/>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400" b="0" dirty="0">
                <a:solidFill>
                  <a:schemeClr val="bg1"/>
                </a:solidFill>
                <a:latin typeface="Arial" panose="020B0604020202020204" pitchFamily="34" charset="0"/>
                <a:cs typeface="Arial" panose="020B0604020202020204" pitchFamily="34" charset="0"/>
              </a:rPr>
              <a:t>0</a:t>
            </a:r>
            <a:endParaRPr lang="en-US" sz="1400" b="0" dirty="0">
              <a:solidFill>
                <a:schemeClr val="bg1"/>
              </a:solidFill>
              <a:latin typeface="Arial" panose="020B0604020202020204" pitchFamily="34" charset="0"/>
              <a:cs typeface="Arial" panose="020B0604020202020204" pitchFamily="34" charset="0"/>
            </a:endParaRPr>
          </a:p>
        </p:txBody>
      </p:sp>
      <p:sp>
        <p:nvSpPr>
          <p:cNvPr id="57" name="2 Marcador de contenido">
            <a:extLst>
              <a:ext uri="{FF2B5EF4-FFF2-40B4-BE49-F238E27FC236}">
                <a16:creationId xmlns:a16="http://schemas.microsoft.com/office/drawing/2014/main" id="{398017B3-541A-40D3-8939-6AE8BB5AF53C}"/>
              </a:ext>
            </a:extLst>
          </p:cNvPr>
          <p:cNvSpPr txBox="1">
            <a:spLocks/>
          </p:cNvSpPr>
          <p:nvPr/>
        </p:nvSpPr>
        <p:spPr bwMode="auto">
          <a:xfrm>
            <a:off x="9189408" y="6124039"/>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b="0" dirty="0">
                <a:solidFill>
                  <a:schemeClr val="bg1"/>
                </a:solidFill>
                <a:latin typeface="Arial" panose="020B0604020202020204" pitchFamily="34" charset="0"/>
                <a:cs typeface="Arial" panose="020B0604020202020204" pitchFamily="34" charset="0"/>
              </a:rPr>
              <a:t>2</a:t>
            </a:r>
          </a:p>
        </p:txBody>
      </p:sp>
      <p:sp>
        <p:nvSpPr>
          <p:cNvPr id="58" name="2 Marcador de contenido">
            <a:extLst>
              <a:ext uri="{FF2B5EF4-FFF2-40B4-BE49-F238E27FC236}">
                <a16:creationId xmlns:a16="http://schemas.microsoft.com/office/drawing/2014/main" id="{398017B3-541A-40D3-8939-6AE8BB5AF53C}"/>
              </a:ext>
            </a:extLst>
          </p:cNvPr>
          <p:cNvSpPr txBox="1">
            <a:spLocks/>
          </p:cNvSpPr>
          <p:nvPr/>
        </p:nvSpPr>
        <p:spPr bwMode="auto">
          <a:xfrm>
            <a:off x="9192394" y="6411290"/>
            <a:ext cx="968048" cy="28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400" dirty="0">
                <a:solidFill>
                  <a:schemeClr val="bg1"/>
                </a:solidFill>
                <a:latin typeface="Arial" panose="020B0604020202020204" pitchFamily="34" charset="0"/>
                <a:cs typeface="Arial" panose="020B0604020202020204" pitchFamily="34" charset="0"/>
              </a:rPr>
              <a:t>43</a:t>
            </a:r>
          </a:p>
        </p:txBody>
      </p:sp>
      <p:pic>
        <p:nvPicPr>
          <p:cNvPr id="59" name="Imagen 58"/>
          <p:cNvPicPr>
            <a:picLocks noChangeAspect="1"/>
          </p:cNvPicPr>
          <p:nvPr/>
        </p:nvPicPr>
        <p:blipFill rotWithShape="1">
          <a:blip r:embed="rId4">
            <a:extLst>
              <a:ext uri="{28A0092B-C50C-407E-A947-70E740481C1C}">
                <a14:useLocalDpi xmlns:a14="http://schemas.microsoft.com/office/drawing/2010/main" val="0"/>
              </a:ext>
            </a:extLst>
          </a:blip>
          <a:srcRect l="44930" t="5044" r="41260" b="80162"/>
          <a:stretch/>
        </p:blipFill>
        <p:spPr>
          <a:xfrm>
            <a:off x="3206243" y="1588097"/>
            <a:ext cx="1155940" cy="858568"/>
          </a:xfrm>
          <a:prstGeom prst="rect">
            <a:avLst/>
          </a:prstGeom>
        </p:spPr>
      </p:pic>
      <p:pic>
        <p:nvPicPr>
          <p:cNvPr id="60" name="Imagen 59"/>
          <p:cNvPicPr>
            <a:picLocks noChangeAspect="1"/>
          </p:cNvPicPr>
          <p:nvPr/>
        </p:nvPicPr>
        <p:blipFill rotWithShape="1">
          <a:blip r:embed="rId4">
            <a:extLst>
              <a:ext uri="{28A0092B-C50C-407E-A947-70E740481C1C}">
                <a14:useLocalDpi xmlns:a14="http://schemas.microsoft.com/office/drawing/2010/main" val="0"/>
              </a:ext>
            </a:extLst>
          </a:blip>
          <a:srcRect l="44456" t="21606" r="40448" b="65103"/>
          <a:stretch/>
        </p:blipFill>
        <p:spPr>
          <a:xfrm>
            <a:off x="3097698" y="2497164"/>
            <a:ext cx="1263648" cy="771367"/>
          </a:xfrm>
          <a:prstGeom prst="rect">
            <a:avLst/>
          </a:prstGeom>
        </p:spPr>
      </p:pic>
      <p:pic>
        <p:nvPicPr>
          <p:cNvPr id="61" name="Imagen 60"/>
          <p:cNvPicPr>
            <a:picLocks noChangeAspect="1"/>
          </p:cNvPicPr>
          <p:nvPr/>
        </p:nvPicPr>
        <p:blipFill rotWithShape="1">
          <a:blip r:embed="rId4">
            <a:extLst>
              <a:ext uri="{28A0092B-C50C-407E-A947-70E740481C1C}">
                <a14:useLocalDpi xmlns:a14="http://schemas.microsoft.com/office/drawing/2010/main" val="0"/>
              </a:ext>
            </a:extLst>
          </a:blip>
          <a:srcRect l="43922" t="36802" r="40080" b="48338"/>
          <a:stretch/>
        </p:blipFill>
        <p:spPr>
          <a:xfrm>
            <a:off x="3151958" y="3383290"/>
            <a:ext cx="1196739" cy="770715"/>
          </a:xfrm>
          <a:prstGeom prst="rect">
            <a:avLst/>
          </a:prstGeom>
        </p:spPr>
      </p:pic>
      <p:pic>
        <p:nvPicPr>
          <p:cNvPr id="62" name="Imagen 61"/>
          <p:cNvPicPr>
            <a:picLocks noChangeAspect="1"/>
          </p:cNvPicPr>
          <p:nvPr/>
        </p:nvPicPr>
        <p:blipFill rotWithShape="1">
          <a:blip r:embed="rId4">
            <a:extLst>
              <a:ext uri="{28A0092B-C50C-407E-A947-70E740481C1C}">
                <a14:useLocalDpi xmlns:a14="http://schemas.microsoft.com/office/drawing/2010/main" val="0"/>
              </a:ext>
            </a:extLst>
          </a:blip>
          <a:srcRect l="42319" t="68504" r="38506"/>
          <a:stretch/>
        </p:blipFill>
        <p:spPr>
          <a:xfrm>
            <a:off x="3031026" y="5024915"/>
            <a:ext cx="1330817" cy="1515612"/>
          </a:xfrm>
          <a:prstGeom prst="rect">
            <a:avLst/>
          </a:prstGeom>
        </p:spPr>
      </p:pic>
      <p:pic>
        <p:nvPicPr>
          <p:cNvPr id="63" name="Imagen 62"/>
          <p:cNvPicPr>
            <a:picLocks noChangeAspect="1"/>
          </p:cNvPicPr>
          <p:nvPr/>
        </p:nvPicPr>
        <p:blipFill rotWithShape="1">
          <a:blip r:embed="rId4">
            <a:extLst>
              <a:ext uri="{28A0092B-C50C-407E-A947-70E740481C1C}">
                <a14:useLocalDpi xmlns:a14="http://schemas.microsoft.com/office/drawing/2010/main" val="0"/>
              </a:ext>
            </a:extLst>
          </a:blip>
          <a:srcRect l="43830" t="52698" r="40249" b="32295"/>
          <a:stretch/>
        </p:blipFill>
        <p:spPr>
          <a:xfrm>
            <a:off x="3091793" y="4210824"/>
            <a:ext cx="1245760" cy="814091"/>
          </a:xfrm>
          <a:prstGeom prst="rect">
            <a:avLst/>
          </a:prstGeom>
        </p:spPr>
      </p:pic>
      <p:pic>
        <p:nvPicPr>
          <p:cNvPr id="64" name="Imagen 63"/>
          <p:cNvPicPr>
            <a:picLocks noChangeAspect="1"/>
          </p:cNvPicPr>
          <p:nvPr/>
        </p:nvPicPr>
        <p:blipFill rotWithShape="1">
          <a:blip r:embed="rId4">
            <a:extLst>
              <a:ext uri="{28A0092B-C50C-407E-A947-70E740481C1C}">
                <a14:useLocalDpi xmlns:a14="http://schemas.microsoft.com/office/drawing/2010/main" val="0"/>
              </a:ext>
            </a:extLst>
          </a:blip>
          <a:srcRect l="80161" t="6756" r="6619" b="80078"/>
          <a:stretch/>
        </p:blipFill>
        <p:spPr>
          <a:xfrm>
            <a:off x="8039523" y="1596022"/>
            <a:ext cx="1106570" cy="764088"/>
          </a:xfrm>
          <a:prstGeom prst="rect">
            <a:avLst/>
          </a:prstGeom>
        </p:spPr>
      </p:pic>
      <p:pic>
        <p:nvPicPr>
          <p:cNvPr id="65" name="Imagen 64"/>
          <p:cNvPicPr>
            <a:picLocks noChangeAspect="1"/>
          </p:cNvPicPr>
          <p:nvPr/>
        </p:nvPicPr>
        <p:blipFill rotWithShape="1">
          <a:blip r:embed="rId4">
            <a:extLst>
              <a:ext uri="{28A0092B-C50C-407E-A947-70E740481C1C}">
                <a14:useLocalDpi xmlns:a14="http://schemas.microsoft.com/office/drawing/2010/main" val="0"/>
              </a:ext>
            </a:extLst>
          </a:blip>
          <a:srcRect l="80105" t="22563" r="6764" b="65343"/>
          <a:stretch/>
        </p:blipFill>
        <p:spPr>
          <a:xfrm>
            <a:off x="8046925" y="2453483"/>
            <a:ext cx="1099168" cy="701869"/>
          </a:xfrm>
          <a:prstGeom prst="rect">
            <a:avLst/>
          </a:prstGeom>
        </p:spPr>
      </p:pic>
      <p:pic>
        <p:nvPicPr>
          <p:cNvPr id="66" name="Imagen 65"/>
          <p:cNvPicPr>
            <a:picLocks noChangeAspect="1"/>
          </p:cNvPicPr>
          <p:nvPr/>
        </p:nvPicPr>
        <p:blipFill rotWithShape="1">
          <a:blip r:embed="rId4">
            <a:extLst>
              <a:ext uri="{28A0092B-C50C-407E-A947-70E740481C1C}">
                <a14:useLocalDpi xmlns:a14="http://schemas.microsoft.com/office/drawing/2010/main" val="0"/>
              </a:ext>
            </a:extLst>
          </a:blip>
          <a:srcRect l="83025" t="36749" r="10840" b="48591"/>
          <a:stretch/>
        </p:blipFill>
        <p:spPr>
          <a:xfrm>
            <a:off x="8292121" y="3280008"/>
            <a:ext cx="513568" cy="850815"/>
          </a:xfrm>
          <a:prstGeom prst="rect">
            <a:avLst/>
          </a:prstGeom>
        </p:spPr>
      </p:pic>
      <p:pic>
        <p:nvPicPr>
          <p:cNvPr id="67" name="Imagen 66"/>
          <p:cNvPicPr>
            <a:picLocks noChangeAspect="1"/>
          </p:cNvPicPr>
          <p:nvPr/>
        </p:nvPicPr>
        <p:blipFill rotWithShape="1">
          <a:blip r:embed="rId4">
            <a:extLst>
              <a:ext uri="{28A0092B-C50C-407E-A947-70E740481C1C}">
                <a14:useLocalDpi xmlns:a14="http://schemas.microsoft.com/office/drawing/2010/main" val="0"/>
              </a:ext>
            </a:extLst>
          </a:blip>
          <a:srcRect l="81003" t="52751" r="8997" b="38895"/>
          <a:stretch/>
        </p:blipFill>
        <p:spPr>
          <a:xfrm>
            <a:off x="8116757" y="4141491"/>
            <a:ext cx="837104" cy="484841"/>
          </a:xfrm>
          <a:prstGeom prst="rect">
            <a:avLst/>
          </a:prstGeom>
        </p:spPr>
      </p:pic>
      <p:pic>
        <p:nvPicPr>
          <p:cNvPr id="68" name="Imagen 67"/>
          <p:cNvPicPr>
            <a:picLocks noChangeAspect="1"/>
          </p:cNvPicPr>
          <p:nvPr/>
        </p:nvPicPr>
        <p:blipFill rotWithShape="1">
          <a:blip r:embed="rId4">
            <a:extLst>
              <a:ext uri="{28A0092B-C50C-407E-A947-70E740481C1C}">
                <a14:useLocalDpi xmlns:a14="http://schemas.microsoft.com/office/drawing/2010/main" val="0"/>
              </a:ext>
            </a:extLst>
          </a:blip>
          <a:srcRect l="82300" t="62297" r="10259"/>
          <a:stretch/>
        </p:blipFill>
        <p:spPr>
          <a:xfrm>
            <a:off x="8208653" y="4672771"/>
            <a:ext cx="601530" cy="2113314"/>
          </a:xfrm>
          <a:prstGeom prst="rect">
            <a:avLst/>
          </a:prstGeom>
        </p:spPr>
      </p:pic>
      <p:sp>
        <p:nvSpPr>
          <p:cNvPr id="69" name="2 Marcador de contenido">
            <a:extLst>
              <a:ext uri="{FF2B5EF4-FFF2-40B4-BE49-F238E27FC236}">
                <a16:creationId xmlns:a16="http://schemas.microsoft.com/office/drawing/2014/main" id="{398017B3-541A-40D3-8939-6AE8BB5AF53C}"/>
              </a:ext>
            </a:extLst>
          </p:cNvPr>
          <p:cNvSpPr txBox="1">
            <a:spLocks/>
          </p:cNvSpPr>
          <p:nvPr/>
        </p:nvSpPr>
        <p:spPr bwMode="auto">
          <a:xfrm>
            <a:off x="4483013" y="1267199"/>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200" dirty="0">
                <a:solidFill>
                  <a:schemeClr val="bg1"/>
                </a:solidFill>
                <a:latin typeface="Arial" panose="020B0604020202020204" pitchFamily="34" charset="0"/>
                <a:cs typeface="Arial" panose="020B0604020202020204" pitchFamily="34" charset="0"/>
              </a:rPr>
              <a:t>COUNTRY</a:t>
            </a:r>
            <a:endParaRPr lang="en-US" sz="1200" dirty="0">
              <a:solidFill>
                <a:schemeClr val="bg1"/>
              </a:solidFill>
              <a:latin typeface="Arial" panose="020B0604020202020204" pitchFamily="34" charset="0"/>
              <a:cs typeface="Arial" panose="020B0604020202020204" pitchFamily="34" charset="0"/>
            </a:endParaRPr>
          </a:p>
        </p:txBody>
      </p:sp>
      <p:sp>
        <p:nvSpPr>
          <p:cNvPr id="70" name="2 Marcador de contenido">
            <a:extLst>
              <a:ext uri="{FF2B5EF4-FFF2-40B4-BE49-F238E27FC236}">
                <a16:creationId xmlns:a16="http://schemas.microsoft.com/office/drawing/2014/main" id="{398017B3-541A-40D3-8939-6AE8BB5AF53C}"/>
              </a:ext>
            </a:extLst>
          </p:cNvPr>
          <p:cNvSpPr txBox="1">
            <a:spLocks/>
          </p:cNvSpPr>
          <p:nvPr/>
        </p:nvSpPr>
        <p:spPr bwMode="auto">
          <a:xfrm>
            <a:off x="6923663" y="1281327"/>
            <a:ext cx="1007024" cy="2498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200" dirty="0">
                <a:solidFill>
                  <a:schemeClr val="bg1"/>
                </a:solidFill>
                <a:latin typeface="Arial" panose="020B0604020202020204" pitchFamily="34" charset="0"/>
                <a:cs typeface="Arial" panose="020B0604020202020204" pitchFamily="34" charset="0"/>
              </a:rPr>
              <a:t>STATIONS</a:t>
            </a:r>
            <a:endParaRPr lang="en-US" sz="1200" dirty="0">
              <a:solidFill>
                <a:schemeClr val="bg1"/>
              </a:solidFill>
              <a:latin typeface="Arial" panose="020B0604020202020204" pitchFamily="34" charset="0"/>
              <a:cs typeface="Arial" panose="020B0604020202020204" pitchFamily="34" charset="0"/>
            </a:endParaRPr>
          </a:p>
        </p:txBody>
      </p:sp>
      <p:sp>
        <p:nvSpPr>
          <p:cNvPr id="71" name="2 Marcador de contenido">
            <a:extLst>
              <a:ext uri="{FF2B5EF4-FFF2-40B4-BE49-F238E27FC236}">
                <a16:creationId xmlns:a16="http://schemas.microsoft.com/office/drawing/2014/main" id="{398017B3-541A-40D3-8939-6AE8BB5AF53C}"/>
              </a:ext>
            </a:extLst>
          </p:cNvPr>
          <p:cNvSpPr txBox="1">
            <a:spLocks/>
          </p:cNvSpPr>
          <p:nvPr/>
        </p:nvSpPr>
        <p:spPr bwMode="auto">
          <a:xfrm>
            <a:off x="3172003" y="1231187"/>
            <a:ext cx="1308058" cy="3425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200" dirty="0">
                <a:solidFill>
                  <a:schemeClr val="bg1"/>
                </a:solidFill>
                <a:latin typeface="Arial" panose="020B0604020202020204" pitchFamily="34" charset="0"/>
                <a:cs typeface="Arial" panose="020B0604020202020204" pitchFamily="34" charset="0"/>
              </a:rPr>
              <a:t>IMAGE</a:t>
            </a:r>
            <a:endParaRPr lang="en-US" sz="1200" dirty="0">
              <a:solidFill>
                <a:schemeClr val="bg1"/>
              </a:solidFill>
              <a:latin typeface="Arial" panose="020B0604020202020204" pitchFamily="34" charset="0"/>
              <a:cs typeface="Arial" panose="020B0604020202020204" pitchFamily="34" charset="0"/>
            </a:endParaRPr>
          </a:p>
        </p:txBody>
      </p:sp>
      <p:sp>
        <p:nvSpPr>
          <p:cNvPr id="72" name="2 Marcador de contenido">
            <a:extLst>
              <a:ext uri="{FF2B5EF4-FFF2-40B4-BE49-F238E27FC236}">
                <a16:creationId xmlns:a16="http://schemas.microsoft.com/office/drawing/2014/main" id="{398017B3-541A-40D3-8939-6AE8BB5AF53C}"/>
              </a:ext>
            </a:extLst>
          </p:cNvPr>
          <p:cNvSpPr txBox="1">
            <a:spLocks/>
          </p:cNvSpPr>
          <p:nvPr/>
        </p:nvSpPr>
        <p:spPr bwMode="auto">
          <a:xfrm>
            <a:off x="9216673" y="1297815"/>
            <a:ext cx="1007024" cy="2498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200" dirty="0">
                <a:solidFill>
                  <a:schemeClr val="bg1"/>
                </a:solidFill>
                <a:latin typeface="Arial" panose="020B0604020202020204" pitchFamily="34" charset="0"/>
                <a:cs typeface="Arial" panose="020B0604020202020204" pitchFamily="34" charset="0"/>
              </a:rPr>
              <a:t>ROVERS</a:t>
            </a:r>
            <a:endParaRPr lang="en-US" sz="1200" dirty="0">
              <a:solidFill>
                <a:schemeClr val="bg1"/>
              </a:solidFill>
              <a:latin typeface="Arial" panose="020B0604020202020204" pitchFamily="34" charset="0"/>
              <a:cs typeface="Arial" panose="020B0604020202020204" pitchFamily="34" charset="0"/>
            </a:endParaRPr>
          </a:p>
        </p:txBody>
      </p:sp>
      <p:sp>
        <p:nvSpPr>
          <p:cNvPr id="73" name="2 Marcador de contenido">
            <a:extLst>
              <a:ext uri="{FF2B5EF4-FFF2-40B4-BE49-F238E27FC236}">
                <a16:creationId xmlns:a16="http://schemas.microsoft.com/office/drawing/2014/main" id="{398017B3-541A-40D3-8939-6AE8BB5AF53C}"/>
              </a:ext>
            </a:extLst>
          </p:cNvPr>
          <p:cNvSpPr txBox="1">
            <a:spLocks/>
          </p:cNvSpPr>
          <p:nvPr/>
        </p:nvSpPr>
        <p:spPr bwMode="auto">
          <a:xfrm>
            <a:off x="7908615" y="1232879"/>
            <a:ext cx="1308058" cy="3425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200" dirty="0">
                <a:solidFill>
                  <a:schemeClr val="bg1"/>
                </a:solidFill>
                <a:latin typeface="Arial" panose="020B0604020202020204" pitchFamily="34" charset="0"/>
                <a:cs typeface="Arial" panose="020B0604020202020204" pitchFamily="34" charset="0"/>
              </a:rPr>
              <a:t>IMAGE</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9508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n 24"/>
          <p:cNvPicPr>
            <a:picLocks noChangeAspect="1" noChangeArrowheads="1"/>
          </p:cNvPicPr>
          <p:nvPr/>
        </p:nvPicPr>
        <p:blipFill rotWithShape="1">
          <a:blip r:embed="rId3">
            <a:extLst>
              <a:ext uri="{28A0092B-C50C-407E-A947-70E740481C1C}">
                <a14:useLocalDpi xmlns:a14="http://schemas.microsoft.com/office/drawing/2010/main" val="0"/>
              </a:ext>
            </a:extLst>
          </a:blip>
          <a:srcRect t="2359"/>
          <a:stretch/>
        </p:blipFill>
        <p:spPr bwMode="auto">
          <a:xfrm>
            <a:off x="13677138" y="2735492"/>
            <a:ext cx="2621981" cy="3580905"/>
          </a:xfrm>
          <a:prstGeom prst="rect">
            <a:avLst/>
          </a:prstGeom>
          <a:solidFill>
            <a:schemeClr val="accent2">
              <a:lumMod val="40000"/>
              <a:lumOff val="60000"/>
            </a:schemeClr>
          </a:solidFill>
        </p:spPr>
      </p:pic>
      <p:sp>
        <p:nvSpPr>
          <p:cNvPr id="3" name="Rectángulo 2"/>
          <p:cNvSpPr/>
          <p:nvPr/>
        </p:nvSpPr>
        <p:spPr>
          <a:xfrm>
            <a:off x="11824144" y="1742540"/>
            <a:ext cx="6128420" cy="830997"/>
          </a:xfrm>
          <a:prstGeom prst="rect">
            <a:avLst/>
          </a:prstGeom>
        </p:spPr>
        <p:txBody>
          <a:bodyPr wrap="square">
            <a:spAutoFit/>
          </a:bodyPr>
          <a:lstStyle/>
          <a:p>
            <a:r>
              <a:rPr lang="en-US" sz="2400" b="1" dirty="0">
                <a:solidFill>
                  <a:srgbClr val="002060"/>
                </a:solidFill>
                <a:latin typeface="Arial Black" panose="020B0A04020102020204" pitchFamily="34" charset="0"/>
              </a:rPr>
              <a:t>Distribution of</a:t>
            </a:r>
          </a:p>
          <a:p>
            <a:r>
              <a:rPr lang="en-US" sz="2400" b="1" dirty="0">
                <a:solidFill>
                  <a:srgbClr val="002060"/>
                </a:solidFill>
                <a:latin typeface="Arial Black" panose="020B0A04020102020204" pitchFamily="34" charset="0"/>
              </a:rPr>
              <a:t>computer Servers</a:t>
            </a:r>
            <a:endParaRPr lang="en-US" sz="2400" dirty="0">
              <a:solidFill>
                <a:srgbClr val="002060"/>
              </a:solidFill>
            </a:endParaRPr>
          </a:p>
        </p:txBody>
      </p:sp>
      <p:sp>
        <p:nvSpPr>
          <p:cNvPr id="5" name="Título 4">
            <a:extLst>
              <a:ext uri="{FF2B5EF4-FFF2-40B4-BE49-F238E27FC236}">
                <a16:creationId xmlns:a16="http://schemas.microsoft.com/office/drawing/2014/main" id="{97459C40-9621-4AD1-8876-D5C0863C91E9}"/>
              </a:ext>
            </a:extLst>
          </p:cNvPr>
          <p:cNvSpPr>
            <a:spLocks noGrp="1"/>
          </p:cNvSpPr>
          <p:nvPr>
            <p:ph type="title"/>
          </p:nvPr>
        </p:nvSpPr>
        <p:spPr>
          <a:xfrm>
            <a:off x="1615485" y="133261"/>
            <a:ext cx="10812137" cy="573787"/>
          </a:xfrm>
        </p:spPr>
        <p:txBody>
          <a:bodyPr/>
          <a:lstStyle/>
          <a:p>
            <a:r>
              <a:rPr lang="es-MX" sz="3200" b="1" dirty="0" err="1">
                <a:solidFill>
                  <a:srgbClr val="003057"/>
                </a:solidFill>
                <a:latin typeface="Arial" panose="020B0604020202020204" pitchFamily="34" charset="0"/>
                <a:cs typeface="Arial" panose="020B0604020202020204" pitchFamily="34" charset="0"/>
              </a:rPr>
              <a:t>Geomatics</a:t>
            </a:r>
            <a:r>
              <a:rPr lang="es-MX" sz="3200" b="1" dirty="0">
                <a:solidFill>
                  <a:srgbClr val="003057"/>
                </a:solidFill>
                <a:latin typeface="Arial" panose="020B0604020202020204" pitchFamily="34" charset="0"/>
                <a:cs typeface="Arial" panose="020B0604020202020204" pitchFamily="34" charset="0"/>
              </a:rPr>
              <a:t> </a:t>
            </a:r>
            <a:r>
              <a:rPr lang="es-MX" sz="3200" b="1" dirty="0" err="1">
                <a:solidFill>
                  <a:srgbClr val="003057"/>
                </a:solidFill>
                <a:latin typeface="Arial" panose="020B0604020202020204" pitchFamily="34" charset="0"/>
                <a:cs typeface="Arial" panose="020B0604020202020204" pitchFamily="34" charset="0"/>
              </a:rPr>
              <a:t>Solution</a:t>
            </a:r>
            <a:r>
              <a:rPr lang="es-MX" sz="3200" b="1" dirty="0">
                <a:solidFill>
                  <a:srgbClr val="003057"/>
                </a:solidFill>
                <a:latin typeface="Arial" panose="020B0604020202020204" pitchFamily="34" charset="0"/>
                <a:cs typeface="Arial" panose="020B0604020202020204" pitchFamily="34" charset="0"/>
              </a:rPr>
              <a:t> Digital </a:t>
            </a:r>
            <a:r>
              <a:rPr lang="es-MX" sz="3200" b="1" dirty="0" err="1">
                <a:solidFill>
                  <a:srgbClr val="003057"/>
                </a:solidFill>
                <a:latin typeface="Arial" panose="020B0604020202020204" pitchFamily="34" charset="0"/>
                <a:cs typeface="Arial" panose="020B0604020202020204" pitchFamily="34" charset="0"/>
              </a:rPr>
              <a:t>Map</a:t>
            </a:r>
            <a:r>
              <a:rPr lang="es-MX" sz="3200" b="1" dirty="0">
                <a:solidFill>
                  <a:srgbClr val="003057"/>
                </a:solidFill>
                <a:latin typeface="Arial" panose="020B0604020202020204" pitchFamily="34" charset="0"/>
                <a:cs typeface="Arial" panose="020B0604020202020204" pitchFamily="34" charset="0"/>
              </a:rPr>
              <a:t> </a:t>
            </a:r>
            <a:r>
              <a:rPr lang="es-MX" sz="3200" b="1" dirty="0" err="1">
                <a:solidFill>
                  <a:srgbClr val="003057"/>
                </a:solidFill>
                <a:latin typeface="Arial" panose="020B0604020202020204" pitchFamily="34" charset="0"/>
                <a:cs typeface="Arial" panose="020B0604020202020204" pitchFamily="34" charset="0"/>
              </a:rPr>
              <a:t>for</a:t>
            </a:r>
            <a:r>
              <a:rPr lang="es-MX" sz="3200" b="1" dirty="0">
                <a:solidFill>
                  <a:srgbClr val="003057"/>
                </a:solidFill>
                <a:latin typeface="Arial" panose="020B0604020202020204" pitchFamily="34" charset="0"/>
                <a:cs typeface="Arial" panose="020B0604020202020204" pitchFamily="34" charset="0"/>
              </a:rPr>
              <a:t> </a:t>
            </a:r>
            <a:r>
              <a:rPr lang="es-MX" sz="3200" b="1" dirty="0" err="1">
                <a:solidFill>
                  <a:srgbClr val="003057"/>
                </a:solidFill>
                <a:latin typeface="Arial" panose="020B0604020202020204" pitchFamily="34" charset="0"/>
                <a:cs typeface="Arial" panose="020B0604020202020204" pitchFamily="34" charset="0"/>
              </a:rPr>
              <a:t>the</a:t>
            </a:r>
            <a:r>
              <a:rPr lang="es-MX" sz="3200" b="1" dirty="0">
                <a:solidFill>
                  <a:srgbClr val="003057"/>
                </a:solidFill>
                <a:latin typeface="Arial" panose="020B0604020202020204" pitchFamily="34" charset="0"/>
                <a:cs typeface="Arial" panose="020B0604020202020204" pitchFamily="34" charset="0"/>
              </a:rPr>
              <a:t> </a:t>
            </a:r>
            <a:r>
              <a:rPr lang="es-MX" sz="3200" b="1" dirty="0" err="1">
                <a:solidFill>
                  <a:srgbClr val="003057"/>
                </a:solidFill>
                <a:latin typeface="Arial" panose="020B0604020202020204" pitchFamily="34" charset="0"/>
                <a:cs typeface="Arial" panose="020B0604020202020204" pitchFamily="34" charset="0"/>
              </a:rPr>
              <a:t>Caribbean</a:t>
            </a:r>
            <a:r>
              <a:rPr lang="es-MX" sz="3200" b="1" dirty="0">
                <a:solidFill>
                  <a:srgbClr val="003057"/>
                </a:solidFill>
                <a:latin typeface="Arial" panose="020B0604020202020204" pitchFamily="34" charset="0"/>
                <a:cs typeface="Arial" panose="020B0604020202020204" pitchFamily="34" charset="0"/>
              </a:rPr>
              <a:t> </a:t>
            </a:r>
          </a:p>
        </p:txBody>
      </p:sp>
      <p:pic>
        <p:nvPicPr>
          <p:cNvPr id="15" name="Imagen 14"/>
          <p:cNvPicPr>
            <a:picLocks noChangeAspect="1"/>
          </p:cNvPicPr>
          <p:nvPr/>
        </p:nvPicPr>
        <p:blipFill>
          <a:blip r:embed="rId4"/>
          <a:stretch>
            <a:fillRect/>
          </a:stretch>
        </p:blipFill>
        <p:spPr>
          <a:xfrm>
            <a:off x="17699565" y="1607572"/>
            <a:ext cx="4124325" cy="4838700"/>
          </a:xfrm>
          <a:prstGeom prst="rect">
            <a:avLst/>
          </a:prstGeom>
        </p:spPr>
      </p:pic>
      <p:graphicFrame>
        <p:nvGraphicFramePr>
          <p:cNvPr id="16" name="Tabla 15"/>
          <p:cNvGraphicFramePr>
            <a:graphicFrameLocks noGrp="1"/>
          </p:cNvGraphicFramePr>
          <p:nvPr>
            <p:extLst>
              <p:ext uri="{D42A27DB-BD31-4B8C-83A1-F6EECF244321}">
                <p14:modId xmlns:p14="http://schemas.microsoft.com/office/powerpoint/2010/main" val="3660263693"/>
              </p:ext>
            </p:extLst>
          </p:nvPr>
        </p:nvGraphicFramePr>
        <p:xfrm>
          <a:off x="17779381" y="1863003"/>
          <a:ext cx="4057317" cy="4613066"/>
        </p:xfrm>
        <a:graphic>
          <a:graphicData uri="http://schemas.openxmlformats.org/drawingml/2006/table">
            <a:tbl>
              <a:tblPr/>
              <a:tblGrid>
                <a:gridCol w="3024204">
                  <a:extLst>
                    <a:ext uri="{9D8B030D-6E8A-4147-A177-3AD203B41FA5}">
                      <a16:colId xmlns:a16="http://schemas.microsoft.com/office/drawing/2014/main" val="1976948741"/>
                    </a:ext>
                  </a:extLst>
                </a:gridCol>
                <a:gridCol w="1033113">
                  <a:extLst>
                    <a:ext uri="{9D8B030D-6E8A-4147-A177-3AD203B41FA5}">
                      <a16:colId xmlns:a16="http://schemas.microsoft.com/office/drawing/2014/main" val="1732768228"/>
                    </a:ext>
                  </a:extLst>
                </a:gridCol>
              </a:tblGrid>
              <a:tr h="300542">
                <a:tc>
                  <a:txBody>
                    <a:bodyPr/>
                    <a:lstStyle/>
                    <a:p>
                      <a:pPr algn="ctr" fontAlgn="base"/>
                      <a:r>
                        <a:rPr lang="es-MX" sz="1400" b="0" i="0" u="none" strike="noStrike">
                          <a:solidFill>
                            <a:srgbClr val="808080"/>
                          </a:solidFill>
                          <a:effectLst/>
                          <a:latin typeface="Arial" panose="020B0604020202020204" pitchFamily="34" charset="0"/>
                        </a:rPr>
                        <a:t>Antigua and Barbuda</a:t>
                      </a:r>
                      <a:r>
                        <a:rPr lang="es-MX" sz="1400" b="0" i="0">
                          <a:solidFill>
                            <a:srgbClr val="000000"/>
                          </a:solidFill>
                          <a:effectLst/>
                          <a:latin typeface="Arial" panose="020B0604020202020204" pitchFamily="34" charset="0"/>
                        </a:rPr>
                        <a:t>​</a:t>
                      </a:r>
                      <a:endParaRPr lang="es-MX"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0" i="0" u="none" strike="noStrike">
                          <a:solidFill>
                            <a:srgbClr val="FFFFFF"/>
                          </a:solidFill>
                          <a:effectLst/>
                          <a:latin typeface="Arial" panose="020B0604020202020204" pitchFamily="34" charset="0"/>
                        </a:rPr>
                        <a:t>1</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2452062752"/>
                  </a:ext>
                </a:extLst>
              </a:tr>
              <a:tr h="300542">
                <a:tc>
                  <a:txBody>
                    <a:bodyPr/>
                    <a:lstStyle/>
                    <a:p>
                      <a:pPr algn="ctr" fontAlgn="base"/>
                      <a:r>
                        <a:rPr lang="es-MX" sz="1400" b="0" i="0" u="none" strike="noStrike">
                          <a:solidFill>
                            <a:srgbClr val="808080"/>
                          </a:solidFill>
                          <a:effectLst/>
                          <a:latin typeface="Arial" panose="020B0604020202020204" pitchFamily="34" charset="0"/>
                        </a:rPr>
                        <a:t>Bahamas</a:t>
                      </a:r>
                      <a:r>
                        <a:rPr lang="es-MX" sz="1400" b="0" i="0">
                          <a:solidFill>
                            <a:srgbClr val="000000"/>
                          </a:solidFill>
                          <a:effectLst/>
                          <a:latin typeface="Arial" panose="020B0604020202020204" pitchFamily="34" charset="0"/>
                        </a:rPr>
                        <a:t>​</a:t>
                      </a:r>
                      <a:endParaRPr lang="es-MX"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0" i="0" u="none" strike="noStrike">
                          <a:solidFill>
                            <a:srgbClr val="FFFFFF"/>
                          </a:solidFill>
                          <a:effectLst/>
                          <a:latin typeface="Arial" panose="020B0604020202020204" pitchFamily="34" charset="0"/>
                        </a:rPr>
                        <a:t>1</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451742097"/>
                  </a:ext>
                </a:extLst>
              </a:tr>
              <a:tr h="300542">
                <a:tc>
                  <a:txBody>
                    <a:bodyPr/>
                    <a:lstStyle/>
                    <a:p>
                      <a:pPr algn="ctr" fontAlgn="base"/>
                      <a:r>
                        <a:rPr lang="es-MX" sz="1400" b="0" i="0" u="none" strike="noStrike">
                          <a:solidFill>
                            <a:srgbClr val="808080"/>
                          </a:solidFill>
                          <a:effectLst/>
                          <a:latin typeface="Arial" panose="020B0604020202020204" pitchFamily="34" charset="0"/>
                        </a:rPr>
                        <a:t>Barbados</a:t>
                      </a:r>
                      <a:r>
                        <a:rPr lang="es-MX" sz="1400" b="0" i="0">
                          <a:solidFill>
                            <a:srgbClr val="000000"/>
                          </a:solidFill>
                          <a:effectLst/>
                          <a:latin typeface="Arial" panose="020B0604020202020204" pitchFamily="34" charset="0"/>
                        </a:rPr>
                        <a:t>​</a:t>
                      </a:r>
                      <a:endParaRPr lang="es-MX"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0" i="0" u="none" strike="noStrike">
                          <a:solidFill>
                            <a:srgbClr val="FFFFFF"/>
                          </a:solidFill>
                          <a:effectLst/>
                          <a:latin typeface="Arial" panose="020B0604020202020204" pitchFamily="34" charset="0"/>
                        </a:rPr>
                        <a:t>1</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818309660"/>
                  </a:ext>
                </a:extLst>
              </a:tr>
              <a:tr h="319326">
                <a:tc>
                  <a:txBody>
                    <a:bodyPr/>
                    <a:lstStyle/>
                    <a:p>
                      <a:pPr algn="ctr" fontAlgn="base"/>
                      <a:r>
                        <a:rPr lang="es-MX" sz="1400" b="0" i="0" u="none" strike="noStrike">
                          <a:solidFill>
                            <a:srgbClr val="808080"/>
                          </a:solidFill>
                          <a:effectLst/>
                          <a:latin typeface="Arial" panose="020B0604020202020204" pitchFamily="34" charset="0"/>
                        </a:rPr>
                        <a:t>Dominica</a:t>
                      </a:r>
                      <a:r>
                        <a:rPr lang="es-MX" sz="1400" b="0" i="0">
                          <a:solidFill>
                            <a:srgbClr val="000000"/>
                          </a:solidFill>
                          <a:effectLst/>
                          <a:latin typeface="Arial" panose="020B0604020202020204" pitchFamily="34" charset="0"/>
                        </a:rPr>
                        <a:t>​</a:t>
                      </a:r>
                      <a:endParaRPr lang="es-MX"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0" i="0" u="none" strike="noStrike">
                          <a:solidFill>
                            <a:srgbClr val="FFFFFF"/>
                          </a:solidFill>
                          <a:effectLst/>
                          <a:latin typeface="Arial" panose="020B0604020202020204" pitchFamily="34" charset="0"/>
                        </a:rPr>
                        <a:t>1</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21078922"/>
                  </a:ext>
                </a:extLst>
              </a:tr>
              <a:tr h="300542">
                <a:tc>
                  <a:txBody>
                    <a:bodyPr/>
                    <a:lstStyle/>
                    <a:p>
                      <a:pPr algn="ctr" fontAlgn="base"/>
                      <a:r>
                        <a:rPr lang="es-MX" sz="1400" b="0" i="0" u="none" strike="noStrike">
                          <a:solidFill>
                            <a:srgbClr val="808080"/>
                          </a:solidFill>
                          <a:effectLst/>
                          <a:latin typeface="Arial" panose="020B0604020202020204" pitchFamily="34" charset="0"/>
                        </a:rPr>
                        <a:t>Grenada</a:t>
                      </a:r>
                      <a:r>
                        <a:rPr lang="es-MX" sz="1400" b="0" i="0">
                          <a:solidFill>
                            <a:srgbClr val="000000"/>
                          </a:solidFill>
                          <a:effectLst/>
                          <a:latin typeface="Arial" panose="020B0604020202020204" pitchFamily="34" charset="0"/>
                        </a:rPr>
                        <a:t>​</a:t>
                      </a:r>
                      <a:endParaRPr lang="es-MX"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0" i="0" u="none" strike="noStrike">
                          <a:solidFill>
                            <a:srgbClr val="FFFFFF"/>
                          </a:solidFill>
                          <a:effectLst/>
                          <a:latin typeface="Arial" panose="020B0604020202020204" pitchFamily="34" charset="0"/>
                        </a:rPr>
                        <a:t>1</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65900595"/>
                  </a:ext>
                </a:extLst>
              </a:tr>
              <a:tr h="319326">
                <a:tc>
                  <a:txBody>
                    <a:bodyPr/>
                    <a:lstStyle/>
                    <a:p>
                      <a:pPr algn="ctr" fontAlgn="base"/>
                      <a:r>
                        <a:rPr lang="es-MX" sz="1400" b="0" i="0" u="none" strike="noStrike">
                          <a:solidFill>
                            <a:srgbClr val="808080"/>
                          </a:solidFill>
                          <a:effectLst/>
                          <a:latin typeface="Arial" panose="020B0604020202020204" pitchFamily="34" charset="0"/>
                        </a:rPr>
                        <a:t>Guyana</a:t>
                      </a:r>
                      <a:r>
                        <a:rPr lang="es-MX" sz="1400" b="0" i="0">
                          <a:solidFill>
                            <a:srgbClr val="000000"/>
                          </a:solidFill>
                          <a:effectLst/>
                          <a:latin typeface="Arial" panose="020B0604020202020204" pitchFamily="34" charset="0"/>
                        </a:rPr>
                        <a:t>​</a:t>
                      </a:r>
                      <a:endParaRPr lang="es-MX"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0" i="0" u="none" strike="noStrike">
                          <a:solidFill>
                            <a:srgbClr val="FFFFFF"/>
                          </a:solidFill>
                          <a:effectLst/>
                          <a:latin typeface="Arial" panose="020B0604020202020204" pitchFamily="34" charset="0"/>
                        </a:rPr>
                        <a:t>1</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3907903429"/>
                  </a:ext>
                </a:extLst>
              </a:tr>
              <a:tr h="300542">
                <a:tc>
                  <a:txBody>
                    <a:bodyPr/>
                    <a:lstStyle/>
                    <a:p>
                      <a:pPr algn="ctr" fontAlgn="base"/>
                      <a:r>
                        <a:rPr lang="es-MX" sz="1400" b="0" i="0" u="none" strike="noStrike">
                          <a:solidFill>
                            <a:srgbClr val="808080"/>
                          </a:solidFill>
                          <a:effectLst/>
                          <a:latin typeface="Arial" panose="020B0604020202020204" pitchFamily="34" charset="0"/>
                        </a:rPr>
                        <a:t>Haïti</a:t>
                      </a:r>
                      <a:r>
                        <a:rPr lang="es-MX" sz="1400" b="0" i="0">
                          <a:solidFill>
                            <a:srgbClr val="000000"/>
                          </a:solidFill>
                          <a:effectLst/>
                          <a:latin typeface="Arial" panose="020B0604020202020204" pitchFamily="34" charset="0"/>
                        </a:rPr>
                        <a:t>​</a:t>
                      </a:r>
                      <a:endParaRPr lang="es-MX"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0" i="0" u="none" strike="noStrike">
                          <a:solidFill>
                            <a:srgbClr val="FFFFFF"/>
                          </a:solidFill>
                          <a:effectLst/>
                          <a:latin typeface="Arial" panose="020B0604020202020204" pitchFamily="34" charset="0"/>
                        </a:rPr>
                        <a:t>1</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2434537301"/>
                  </a:ext>
                </a:extLst>
              </a:tr>
              <a:tr h="300542">
                <a:tc>
                  <a:txBody>
                    <a:bodyPr/>
                    <a:lstStyle/>
                    <a:p>
                      <a:pPr algn="ctr" fontAlgn="base"/>
                      <a:r>
                        <a:rPr lang="es-MX" sz="1400" b="0" i="0" u="none" strike="noStrike">
                          <a:solidFill>
                            <a:srgbClr val="808080"/>
                          </a:solidFill>
                          <a:effectLst/>
                          <a:latin typeface="Arial" panose="020B0604020202020204" pitchFamily="34" charset="0"/>
                        </a:rPr>
                        <a:t>Jamaica</a:t>
                      </a:r>
                      <a:r>
                        <a:rPr lang="es-MX" sz="1400" b="0" i="0">
                          <a:solidFill>
                            <a:srgbClr val="000000"/>
                          </a:solidFill>
                          <a:effectLst/>
                          <a:latin typeface="Arial" panose="020B0604020202020204" pitchFamily="34" charset="0"/>
                        </a:rPr>
                        <a:t>​</a:t>
                      </a:r>
                      <a:endParaRPr lang="es-MX"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0" i="0" u="none" strike="noStrike">
                          <a:solidFill>
                            <a:srgbClr val="FFFFFF"/>
                          </a:solidFill>
                          <a:effectLst/>
                          <a:latin typeface="Arial" panose="020B0604020202020204" pitchFamily="34" charset="0"/>
                        </a:rPr>
                        <a:t>1</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2070616325"/>
                  </a:ext>
                </a:extLst>
              </a:tr>
              <a:tr h="300542">
                <a:tc>
                  <a:txBody>
                    <a:bodyPr/>
                    <a:lstStyle/>
                    <a:p>
                      <a:pPr algn="ctr" fontAlgn="base"/>
                      <a:r>
                        <a:rPr lang="es-MX" sz="1400" b="0" i="0" u="none" strike="noStrike">
                          <a:solidFill>
                            <a:srgbClr val="808080"/>
                          </a:solidFill>
                          <a:effectLst/>
                          <a:latin typeface="Arial" panose="020B0604020202020204" pitchFamily="34" charset="0"/>
                        </a:rPr>
                        <a:t>Saint Kitts and Nevis</a:t>
                      </a:r>
                      <a:r>
                        <a:rPr lang="es-MX" sz="1400" b="0" i="0">
                          <a:solidFill>
                            <a:srgbClr val="000000"/>
                          </a:solidFill>
                          <a:effectLst/>
                          <a:latin typeface="Arial" panose="020B0604020202020204" pitchFamily="34" charset="0"/>
                        </a:rPr>
                        <a:t>​</a:t>
                      </a:r>
                      <a:endParaRPr lang="es-MX"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0" i="0" u="none" strike="noStrike">
                          <a:solidFill>
                            <a:srgbClr val="FFFFFF"/>
                          </a:solidFill>
                          <a:effectLst/>
                          <a:latin typeface="Arial" panose="020B0604020202020204" pitchFamily="34" charset="0"/>
                        </a:rPr>
                        <a:t>1</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3387862798"/>
                  </a:ext>
                </a:extLst>
              </a:tr>
              <a:tr h="309934">
                <a:tc>
                  <a:txBody>
                    <a:bodyPr/>
                    <a:lstStyle/>
                    <a:p>
                      <a:pPr algn="ctr" fontAlgn="base"/>
                      <a:r>
                        <a:rPr lang="es-MX" sz="1400" b="0" i="0" u="none" strike="noStrike">
                          <a:solidFill>
                            <a:srgbClr val="808080"/>
                          </a:solidFill>
                          <a:effectLst/>
                          <a:latin typeface="Arial" panose="020B0604020202020204" pitchFamily="34" charset="0"/>
                        </a:rPr>
                        <a:t>Saint Lucia</a:t>
                      </a:r>
                      <a:r>
                        <a:rPr lang="es-MX" sz="1400" b="0" i="0">
                          <a:solidFill>
                            <a:srgbClr val="000000"/>
                          </a:solidFill>
                          <a:effectLst/>
                          <a:latin typeface="Arial" panose="020B0604020202020204" pitchFamily="34" charset="0"/>
                        </a:rPr>
                        <a:t>​</a:t>
                      </a:r>
                      <a:endParaRPr lang="es-MX"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0" i="0" u="none" strike="noStrike">
                          <a:solidFill>
                            <a:srgbClr val="FFFFFF"/>
                          </a:solidFill>
                          <a:effectLst/>
                          <a:latin typeface="Arial" panose="020B0604020202020204" pitchFamily="34" charset="0"/>
                        </a:rPr>
                        <a:t>1</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3734564846"/>
                  </a:ext>
                </a:extLst>
              </a:tr>
              <a:tr h="300542">
                <a:tc>
                  <a:txBody>
                    <a:bodyPr/>
                    <a:lstStyle/>
                    <a:p>
                      <a:pPr algn="ctr" fontAlgn="base"/>
                      <a:r>
                        <a:rPr lang="es-MX" sz="1400" b="0" i="0" u="none" strike="noStrike">
                          <a:solidFill>
                            <a:srgbClr val="808080"/>
                          </a:solidFill>
                          <a:effectLst/>
                          <a:latin typeface="Arial" panose="020B0604020202020204" pitchFamily="34" charset="0"/>
                        </a:rPr>
                        <a:t>Sint Maarten</a:t>
                      </a:r>
                      <a:r>
                        <a:rPr lang="es-MX" sz="1400" b="0" i="0">
                          <a:solidFill>
                            <a:srgbClr val="000000"/>
                          </a:solidFill>
                          <a:effectLst/>
                          <a:latin typeface="Arial" panose="020B0604020202020204" pitchFamily="34" charset="0"/>
                        </a:rPr>
                        <a:t>​</a:t>
                      </a:r>
                      <a:endParaRPr lang="es-MX"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0" i="0" u="none" strike="noStrike">
                          <a:solidFill>
                            <a:srgbClr val="FFFFFF"/>
                          </a:solidFill>
                          <a:effectLst/>
                          <a:latin typeface="Arial" panose="020B0604020202020204" pitchFamily="34" charset="0"/>
                        </a:rPr>
                        <a:t>1</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1521009982"/>
                  </a:ext>
                </a:extLst>
              </a:tr>
              <a:tr h="309934">
                <a:tc>
                  <a:txBody>
                    <a:bodyPr/>
                    <a:lstStyle/>
                    <a:p>
                      <a:pPr algn="ctr" fontAlgn="base"/>
                      <a:r>
                        <a:rPr lang="en-US" sz="1400" b="0" i="0" u="none" strike="noStrike">
                          <a:solidFill>
                            <a:srgbClr val="808080"/>
                          </a:solidFill>
                          <a:effectLst/>
                          <a:latin typeface="Arial" panose="020B0604020202020204" pitchFamily="34" charset="0"/>
                        </a:rPr>
                        <a:t>Saint Vincent and the Grenadines</a:t>
                      </a:r>
                      <a:r>
                        <a:rPr lang="en-US" sz="1400" b="0" i="0">
                          <a:solidFill>
                            <a:srgbClr val="000000"/>
                          </a:solidFill>
                          <a:effectLst/>
                          <a:latin typeface="Arial" panose="020B0604020202020204" pitchFamily="34" charset="0"/>
                        </a:rPr>
                        <a:t>​</a:t>
                      </a:r>
                      <a:endParaRPr lang="en-US"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0" i="0" u="none" strike="noStrike">
                          <a:solidFill>
                            <a:srgbClr val="FFFFFF"/>
                          </a:solidFill>
                          <a:effectLst/>
                          <a:latin typeface="Arial" panose="020B0604020202020204" pitchFamily="34" charset="0"/>
                        </a:rPr>
                        <a:t>1</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4060028843"/>
                  </a:ext>
                </a:extLst>
              </a:tr>
              <a:tr h="300542">
                <a:tc>
                  <a:txBody>
                    <a:bodyPr/>
                    <a:lstStyle/>
                    <a:p>
                      <a:pPr algn="ctr" fontAlgn="base"/>
                      <a:r>
                        <a:rPr lang="es-MX" sz="1400" b="0" i="0" u="none" strike="noStrike">
                          <a:solidFill>
                            <a:srgbClr val="808080"/>
                          </a:solidFill>
                          <a:effectLst/>
                          <a:latin typeface="Arial" panose="020B0604020202020204" pitchFamily="34" charset="0"/>
                        </a:rPr>
                        <a:t>Suriname</a:t>
                      </a:r>
                      <a:r>
                        <a:rPr lang="es-MX" sz="1400" b="0" i="0">
                          <a:solidFill>
                            <a:srgbClr val="000000"/>
                          </a:solidFill>
                          <a:effectLst/>
                          <a:latin typeface="Arial" panose="020B0604020202020204" pitchFamily="34" charset="0"/>
                        </a:rPr>
                        <a:t>​</a:t>
                      </a:r>
                      <a:endParaRPr lang="es-MX"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0" i="0" u="none" strike="noStrike">
                          <a:solidFill>
                            <a:srgbClr val="FFFFFF"/>
                          </a:solidFill>
                          <a:effectLst/>
                          <a:latin typeface="Arial" panose="020B0604020202020204" pitchFamily="34" charset="0"/>
                        </a:rPr>
                        <a:t>1</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642554374"/>
                  </a:ext>
                </a:extLst>
              </a:tr>
              <a:tr h="319326">
                <a:tc>
                  <a:txBody>
                    <a:bodyPr/>
                    <a:lstStyle/>
                    <a:p>
                      <a:pPr algn="ctr" fontAlgn="base"/>
                      <a:r>
                        <a:rPr lang="es-MX" sz="1400" b="0" i="0" u="none" strike="noStrike">
                          <a:solidFill>
                            <a:srgbClr val="808080"/>
                          </a:solidFill>
                          <a:effectLst/>
                          <a:latin typeface="Arial" panose="020B0604020202020204" pitchFamily="34" charset="0"/>
                        </a:rPr>
                        <a:t>University of West Indias</a:t>
                      </a:r>
                      <a:r>
                        <a:rPr lang="es-MX" sz="1400" b="0" i="0">
                          <a:solidFill>
                            <a:srgbClr val="000000"/>
                          </a:solidFill>
                          <a:effectLst/>
                          <a:latin typeface="Arial" panose="020B0604020202020204" pitchFamily="34" charset="0"/>
                        </a:rPr>
                        <a:t>​</a:t>
                      </a:r>
                      <a:endParaRPr lang="es-MX"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0" i="0" u="none" strike="noStrike">
                          <a:solidFill>
                            <a:srgbClr val="FFFFFF"/>
                          </a:solidFill>
                          <a:effectLst/>
                          <a:latin typeface="Arial" panose="020B0604020202020204" pitchFamily="34" charset="0"/>
                        </a:rPr>
                        <a:t>1</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2431130746"/>
                  </a:ext>
                </a:extLst>
              </a:tr>
              <a:tr h="300542">
                <a:tc>
                  <a:txBody>
                    <a:bodyPr/>
                    <a:lstStyle/>
                    <a:p>
                      <a:pPr algn="ctr" fontAlgn="base"/>
                      <a:r>
                        <a:rPr lang="es-419" sz="1400" b="1" i="0" u="none" strike="noStrike">
                          <a:solidFill>
                            <a:srgbClr val="808080"/>
                          </a:solidFill>
                          <a:effectLst/>
                          <a:latin typeface="Arial" panose="020B0604020202020204" pitchFamily="34" charset="0"/>
                        </a:rPr>
                        <a:t>Total</a:t>
                      </a:r>
                      <a:r>
                        <a:rPr lang="es-419" sz="1400" b="0" i="0">
                          <a:solidFill>
                            <a:srgbClr val="000000"/>
                          </a:solidFill>
                          <a:effectLst/>
                          <a:latin typeface="Arial" panose="020B0604020202020204" pitchFamily="34" charset="0"/>
                        </a:rPr>
                        <a:t>​</a:t>
                      </a:r>
                      <a:endParaRPr lang="es-419" sz="1200" b="0" i="0">
                        <a:solidFill>
                          <a:srgbClr val="000000"/>
                        </a:solidFill>
                        <a:effectLst/>
                      </a:endParaRPr>
                    </a:p>
                  </a:txBody>
                  <a:tcPr marL="90163" marR="90163" marT="45081" marB="45081" anchor="ctr">
                    <a:lnL>
                      <a:noFill/>
                    </a:lnL>
                    <a:lnR>
                      <a:noFill/>
                    </a:lnR>
                    <a:lnT>
                      <a:noFill/>
                    </a:lnT>
                    <a:lnB>
                      <a:noFill/>
                    </a:lnB>
                  </a:tcPr>
                </a:tc>
                <a:tc>
                  <a:txBody>
                    <a:bodyPr/>
                    <a:lstStyle/>
                    <a:p>
                      <a:pPr algn="ctr" fontAlgn="base"/>
                      <a:r>
                        <a:rPr lang="es-419" sz="1400" b="1" i="0" u="none" strike="noStrike" dirty="0">
                          <a:solidFill>
                            <a:srgbClr val="FFFFFF"/>
                          </a:solidFill>
                          <a:effectLst/>
                          <a:latin typeface="Arial" panose="020B0604020202020204" pitchFamily="34" charset="0"/>
                        </a:rPr>
                        <a:t>14</a:t>
                      </a:r>
                      <a:r>
                        <a:rPr lang="es-419" sz="1400" b="0" i="0" dirty="0">
                          <a:solidFill>
                            <a:srgbClr val="000000"/>
                          </a:solidFill>
                          <a:effectLst/>
                          <a:latin typeface="Arial" panose="020B0604020202020204" pitchFamily="34" charset="0"/>
                        </a:rPr>
                        <a:t>​</a:t>
                      </a:r>
                      <a:endParaRPr lang="es-419" sz="1200" b="0" i="0" dirty="0">
                        <a:solidFill>
                          <a:srgbClr val="000000"/>
                        </a:solidFill>
                        <a:effectLst/>
                      </a:endParaRPr>
                    </a:p>
                  </a:txBody>
                  <a:tcPr marL="90163" marR="90163" marT="45081" marB="45081" anchor="ctr">
                    <a:lnL>
                      <a:noFill/>
                    </a:lnL>
                    <a:lnR>
                      <a:noFill/>
                    </a:lnR>
                    <a:lnT>
                      <a:noFill/>
                    </a:lnT>
                    <a:lnB>
                      <a:noFill/>
                    </a:lnB>
                  </a:tcPr>
                </a:tc>
                <a:extLst>
                  <a:ext uri="{0D108BD9-81ED-4DB2-BD59-A6C34878D82A}">
                    <a16:rowId xmlns:a16="http://schemas.microsoft.com/office/drawing/2014/main" val="2300306351"/>
                  </a:ext>
                </a:extLst>
              </a:tr>
            </a:tbl>
          </a:graphicData>
        </a:graphic>
      </p:graphicFrame>
      <p:sp>
        <p:nvSpPr>
          <p:cNvPr id="17" name="AutoShape 11" descr="data:image/jpg;base64,%20/9j/4AAQSkZJRgABAQEAYABgAAD/2wBDAAUDBAQEAwUEBAQFBQUGBwwIBwcHBw8LCwkMEQ8SEhEPERETFhwXExQaFRERGCEYGh0dHx8fExciJCIeJBweHx7/2wBDAQUFBQcGBw4ICA4eFBEUHh4eHh4eHh4eHh4eHh4eHh4eHh4eHh4eHh4eHh4eHh4eHh4eHh4eHh4eHh4eHh4eHh7/wAARCAGKAU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3+03H/PxL/32aPtNx/z8S/8AfZqKivqj5wl+03H/AD8S/wDfZo+03H/PxL/32aiooAl+03H/AD8S/wDfZo+03H/PxL/32aiooAl+03H/AD8S/wDfZo+03H/PxL/32aiooAl+03H/AD8S/wDfZo+03H/PxL/32aiooAl+03H/AD8S/wDfZo+03H/PxL/32aiooAl+03H/AD8S/wDfZo+03H/PxL/32aiooAl+03H/AD8S/wDfZo+03H/PxL/32aiooAl+03H/AD8S/wDfZo+03H/PxL/32aiooAl+03H/AD8S/wDfZo+03H/PxL/32aiooAl+03H/AD8S/wDfZo+03H/PxL/32aiooAl+03H/AD8S/wDfZo+03H/PxL/32aiooAl+03H/AD8S/wDfZo+03H/PxL/32aiooAl+03H/AD8S/wDfZo+03H/PxL/32aiooAl+03H/AD8S/wDfZo+03H/PxL/32aiooAl+03H/AD8S/wDfZo+03H/PxL/32aiooAl+03H/AD8S/wDfZo+03H/PxL/32aiooAl+03H/AD8S/wDfZo+03H/PxL/32aiooAl+03H/AD8S/wDfZo+03H/PxL/32aiooAl+03H/AD8S/wDfZo+03H/PxL/32aiooAl+03H/AD8S/wDfZq3pNzcf2hF/pEvf+M+hrPq3pP8AyEIvx/kaT2Gtyv5Uv/PKT/vk0eVL/wA8pP8Avk1+nX9mab/0DrP/AL8L/hR/Zmm/9A6z/wC/C/4V5f8Aaa/l/E9D+z/7x+YvlS/88pP++TR5Uv8Azyk/75Nfp1/Zmm/9A6z/AO/C/wCFH9mab/0DrP8A78L/AIUf2mv5fxD+z/7x+YvlS/8APKT/AL5NHlS/88pP++TX6df2Zpv/AEDrP/vwv+FH9mab/wBA6z/78L/hR/aa/l/EP7P/ALx+YvlS/wDPKT/vk0eVL/zyk/75Nfp1/Zmm/wDQOs/+/C/4Uf2Zpv8A0DrP/vwv+FH9pr+X8Q/s/wDvH5i+VL/zyk/75NHlS/8APKT/AL5Nfp1/Zmm/9A6z/wC/C/4Uf2Zpv/QOs/8Avwv+FH9pr+X8Q/s/+8fmL5Uv/PKT/vk0eVL/AM8pP++TX6df2Zpv/QOs/wDvwv8AhR/Zmm/9A6z/AO/C/wCFH9pr+X8Q/s/+8fmL5Uv/ADyk/wC+TR5Uv/PKT/vk1+nX9mab/wBA6z/78L/hR/Zmm/8AQOs/+/C/4Uf2mv5fxD+z/wC8fmL5Uv8Azyk/75NHlS/88pP++TX6df2Zpv8A0DrP/vwv+FH9mab/ANA6z/78L/hR/aa/l/EP7P8A7x+YvlS/88pP++TR5Uv/ADyk/wC+TX6df2Zpv/QOs/8Avwv+FH9mab/0DrP/AL8L/hR/aa/l/EP7P/vH5i+VL/zyk/75NHlS/wDPKT/vk1+nX9mab/0DrP8A78L/AIUf2Zpv/QOs/wDvwv8AhR/aa/l/EP7P/vH5i+VL/wA8pP8Avk0eVL/zyk/75Nfp1/Zmm/8AQOs/+/C/4Uf2Zpv/AEDrP/vwv+FH9pr+X8Q/s/8AvH5i+VL/AM8pP++TR5Uv/PKT/vk1+nX9mab/ANA6z/78L/hR/Zmm/wDQOs/+/C/4Uf2mv5fxD+z/AO8fmL5Uv/PKT/vk0eVL/wA8pP8Avk1+nX9mab/0DrP/AL8L/hR/Zmm/9A6z/wC/C/4Uf2mv5fxD+z/7x+YvlS/88pP++TR5Uv8Azyk/75Nfp1/Zmm/9A6z/AO/C/wCFH9mab/0DrP8A78L/AIUf2mv5fxD+z/7x+YvlS/8APKT/AL5NHlS/88pP++TX6df2Zpv/AEDrP/vwv+FH9mab/wBA2z/78L/hR/aa/l/EP7P/ALx+Yvkzf88pP++TSGNx1Rh9RX6Xa1Y2SWp2WdsvHaJR/SvmD44KqeKIQihR5PQDHeu/Lqv12uqNrHBmUfqOHdbfbTY+b9rf3W/Kja391vyr1HJ9TRk+pr6L+xf7/wCH/BPm/wC3/wDp3+P/AADy7a391vyo2t/db8q9RyfU0ZPqaP7F/v8A4f8ABD+3/wDp3+P/AADy7a391vyo2t/db8q9RyfU0ZPqaP7F/v8A4f8ABD+3/wDp3+P/AADy7a391vyo2t/db8q9RyfU0ZPqaP7F/v8A4f8ABD+3/wDp3+P/AADy7a391vyq3pKt/aEXyt37exr0bJ9TW74CVZfFlkkih1PmZB6H921RVyjkg5c+y7f8EulnnPNR5N33/wCAfbNFFFfnh+hBRRRQAUUUUAFFFFABRRRQAUUUUAFFFFABRRRQAUUUUAFFFFABRRRQAUUUUAFFFFABRRRQAUUUUAZ+u/8AHqfpXyz8c/8AkaYf+uP9a+ptd/49T9K+Wfjn/wAjTD/1x/rXvcN/7/H0Z4HEv+4S9V+Z5/RRRX6KfmwUUUUAFFFFABRRRQAVv/D3/kb7H/tp/wCi2rArf+Hv/I32P/bT/wBFtWOJ/gz9H+Rthv40PVfmfV3nzf8APaT/AL6NHnzf89pP++jUdFfkR+xEnnzf89pP++jR583/AD2k/wC+jUdFAEnnzf8APaT/AL6NHnzf89pP++jUdFAEnnzf89pP++jR583/AD2k/wC+jUdFAEnnzf8APaT/AL6NHnzf89pP++jUdFAEnnzf89pP++jR583/AD2k/wC+jUdFAEnnzf8APaT/AL6NHnzf89pP++jUdFAEnnzf89pP++jR583/AD2k/wC+jUdFAEnnzf8APaT/AL6NHnzf89pP++jUdFAEnnzf89pP++jR583/AD2k/wC+jUdFAEnnzf8APaT/AL6NHnzf89pP++jUdFAEnnzf89pP++jR583/AD2k/wC+jUdFAEnnzf8APaT/AL6NHnzf89pP++jUdFAEnnzf89pP++jR583/AD2k/wC+jUdFAEnnzf8APaT/AL6NHnzf89pP++jUdFAEt/JI1r8zsfl7mvm743/8jPB/1x/rX0fe/wDHr/wGvnD43f8AIzwf9cf617vDn+/x9H+R4HEv+4S9V+ZwVFFFfox+bBRRRQAUUUUAFFFFABW34FOPFVnjj7//AKA1Ylbfgb/kabP/AIH/AOgNWOJ/gz9H+Rthv40PVfmfV1FdN9jtP+feP8qPsdp/z7x/lX5EfsRzNFdN9jtP+feP8qPsdp/z7x/lQBzNFdN9jtP+feP8qPsdp/z7x/lQBzNFdN9jtP8An3j/ACo+x2n/AD7x/lQBzNFdN9jtP+feP8qPsdp/z7x/lQBzNFdN9jtP+feP8qPsdp/z7x/lQBzNFdN9jtP+feP8qPsdp/z7x/lQBzNFdN9jtP8An3j/ACo+x2n/AD7x/lQBzNFdN9jtP+feP8qPsdp/z7x/lQBzNFdN9jtP+feP8qPsdp/z7x/lQBzNFdN9jtP+feP8qPsdp/z7x/lQBzNFdN9jtP8An3j/ACo+x2n/AD7x/lQBzNFdN9jtP+feP8qPsdp/z7x/lQBzNFdN9jtP+feP8qPsdp/z7x/lQBzNFdN9jtP+feP8qPsdp/z7x/lQBzl7/wAev/Aa+cPjd/yM8H/XH+tfUutQQranbEo47Cvlz45ceKYcf88f617vDf8Av8fRngcS/wC4S9V+ZwFFFFfox+bBRRRQAUUUUAFFFFABW34G/wCRps/+B/8AoDViVvfD8BvF1iCMj95/6LascT/Bn6P8jbDfxoeq/M+2KKKK/Ij9iCiiigAooooAKKKKACiiigAooooAKKKKACiiigAooooAKKKKACiiigAooooAKKKKACiiigAooooAz9d/49T9K+Wfjn/yNMP/AFx/rX1Nrv8Ax6n6V8s/HP8A5GmH/rj/AFr3uG/9/j6M8DiX/cJeq/M8/ooor9FPzYKKKKACiiigAooooAK3/h7/AMjfY/8AbT/0W1YFb/w9/wCRvsf+2n/otqxxP8Gfo/yNsN/Gh6r8z61/tG8/57H8hR/aN5/z2P5CqlFfkR+xFv8AtG8/57H8hR/aN5/z2P5CqlFAFv8AtG8/57H8hR/aN5/z2P5CqlFAFv8AtG8/57H8hR/aN5/z2P5CqlFAFv8AtG8/57H8hR/aN5/z2P5CqlFAFv8AtG8/57H8hR/aN5/z2P5CqlFAFv8AtG8/57H8hR/aN5/z2P5CqlFAFv8AtG8/57H8hR/aN5/z2P5CqlFAFv8AtG8/57H8hR/aN5/z2P5CqlFAFv8AtG8/57H8hR/aN5/z2P5CqlFAFv8AtG8/57H8hR/aN5/z2P5CqlFAFv8AtG8/57H8hR/aN5/z2P5CqlFAFv8AtG8/57H8hR/aN5/z2P5CqlFAFv8AtG8/57H8hR/aN5/z2P5CqlFAFv8AtG8/57H8hR/aN5/z2P5CqlFAFnUbqeS1+aQnivmv43knxPCT/wA8f619HXv/AB6/8Br5w+N3/Izwf9cf617vDf8Av8fRngcS/wC4S9V+ZwVFFFfox+bBRRRQAUUUUAFFFFABW54EYr4rsmXg/vP/AEW1Ydbfgb/kabP/AIH/AOgNWOJ/gz9H+Rthv40PVfmfV1Fb/wDZVr6P/wB9Uf2Va+j/APfVfkR+xGBRW/8A2Va+j/8AfVH9lWvo/wD31QBgUVv/ANlWvo//AH1R/ZVr6P8A99UAYFFb/wDZVr6P/wB9Uf2Va+j/APfVAGBRW/8A2Va+j/8AfVH9lWvo/wD31QBgUVv/ANlWvo//AH1R/ZVr6P8A99UAYFFb/wDZVr6P/wB9Uf2Va+j/APfVAGBRW/8A2Va+j/8AfVH9lWvo/wD31QBgUVv/ANlWvo//AH1R/ZVr6P8A99UAYFFb/wDZVr6P/wB9Uf2Va+j/APfVAGBRW/8A2Va+j/8AfVH9lWvo/wD31QBgUVv/ANlWvo//AH1R/ZVr6P8A99UAYFFb/wDZVr6P/wB9Uf2Va+j/APfVAGBRW/8A2Va+j/8AfVH9lWvo/wD31QBgUVv/ANlWvo//AH1R/ZVr6P8A99UAYd7/AMev/Aa+cPjd/wAjPB/1x/rX1BrFnDHanbu6etfMPxxGPFEIH/PH+te7w3/v8fRngcS/7hL1X5nAUUUV+jH5sFFFFABRRRQAUUUUAFbfgb/kabP/AIH/AOgNWJW74AUN4tslPT95/wCi2rHE/wAGfo/yNsN/Gh6r8z7Zooor8iP2IKKKKACiiigAooooAKKKKACiiigAooooAKKKKACiiigAooooAKKKKACiiigAooooAKKKKACiiigDP13/AI9T9K+Wfjn/AMjTD/1x/rX1Nrv/AB6n6V8s/HP/AJGmH/rj/Wve4b/3+PozwOJf9wl6r8zz+iiiv0U/NgooooAKKKKACiiigArf+Hv/ACN9j/20/wDRbVgVv/D3/kb7H/tp/wCi2rHE/wAGfo/yNsN/Gh6r8z68/te4/wCecf5Gj+17j/nnH+RrNor8iP2I0v7XuP8AnnH+Ro/te4/55x/kazaKANL+17j/AJ5x/kaP7XuP+ecf5Gs2igDS/te4/wCecf5Gj+17j/nnH+RrNooA0v7XuP8AnnH+Ro/te4/55x/kazaKANL+17j/AJ5x/kaP7XuP+ecf5Gs2igDS/te4/wCecf5Gj+17j/nnH+RrNooA0v7XuP8AnnH+Ro/te4/55x/kazaKANL+17j/AJ5x/kaP7XuP+ecf5Gs2igDS/te4/wCecf5Gj+17j/nnH+RrNooA0v7XuP8AnnH+Ro/te4/55x/kazaKANL+17j/AJ5x/kaP7XuP+ecf5Gs2igDS/te4/wCecf5Gj+17j/nnH+RrNooA0v7XuP8AnnH+Ro/te4/55x/kazaKANL+17j/AJ5x/kaP7XuP+ecf5Gs2igC7qd9JLa/MqjjtXzP8cDu8UQn/AKY/1r6Ovf8Aj1/4DXzh8bv+Rng/64/1r3eG/wDf4+jPA4l/3CXqvzOCooor9GPzYKKKKACiiigAooooAK3PAbFfFlkw6jzP/RbVh1t+Bv8AkabP/gf/AKA1Y4n+DP0f5G2G/jQ9V+Z9XUVsf2Mn/Pw3/fH/ANej+xk/5+G/74/+vX5EfsRj0Vsf2Mn/AD8N/wB8f/Xo/sZP+fhv++P/AK9AGPRWx/Yyf8/Df98f/Xo/sZP+fhv++P8A69AGPRWx/Yyf8/Df98f/AF6P7GT/AJ+G/wC+P/r0AY9FbH9jJ/z8N/3x/wDXo/sZP+fhv++P/r0AY9FbH9jJ/wA/Df8AfH/16P7GT/n4b/vj/wCvQBj0Vsf2Mn/Pw3/fH/16P7GT/n4b/vj/AOvQBj0Vsf2Mn/Pw3/fH/wBej+xk/wCfhv8Avj/69AGPRWx/Yyf8/Df98f8A16P7GT/n4b/vj/69AGPRWx/Yyf8APw3/AHx/9ej+xk/5+G/74/8Ar0AY9FbH9jJ/z8N/3x/9ej+xk/5+G/74/wDr0AY9FbH9jJ/z8N/3x/8AXo/sZP8An4b/AL4/+vQBj0Vsf2Mn/Pw3/fH/ANej+xk/5+G/74/+vQBj0Vsf2Mn/AD8N/wB8f/Xo/sZP+fhv++P/AK9AGPRWx/Yyf8/Df98f/Xo/sZP+fhv++P8A69AGVe/8ev8AwGvnD43f8jPB/wBcf619O6rYLFan96TgelfMnxxG3xRCP+mP9a93hv8A3+PozwOJf9wl6r8zgKKKK/Rj82CiiigAooooAKKKKACtvwN/yNNn/wAD/wDQGrErd8Arv8WWS9M+Z/6LascT/Bn6P8jbDfxoeq/M+2aKKK/Ij9iCiiigAooooAKKKKACiiigAooooAKKKKACiiigAooooAKKKKACiiigAooooAKKKKACiiigAooooAz9d/49T9K+Wfjn/wAjTD/1x/rX1Nrv/HqfpXyz8c/+Rph/64/1r3uG/wDf4+jPA4l/3CXqvzPP6KKK/RT82CiiigAooooAKKKKACt/4e/8jfY/9tP/AEW1YFb/AMPf+Rvsf+2n/otqxxP8Gfo/yNsN/Gh6r8z7C/tlf+eDfnR/bK/88G/OseivyI/YjY/tlf8Ang350f2yv/PBvzrHooA2P7ZX/ng350f2yv8Azwb86x6KANj+2V/54N+dH9sr/wA8G/OseigDY/tlf+eDfnR/bK/88G/OseigDY/tlf8Ang350f2yv/PBvzrHooA2P7ZX/ng350f2yv8Azwb86x6KANj+2V/54N+dH9sr/wA8G/OseigDY/tlf+eDfnR/bK/88G/OseigDY/tlf8Ang350f2yv/PBvzrHooA2P7ZX/ng350f2yv8Azwb86x6KANj+2V/54N+dH9sr/wA8G/OseigDY/tlf+eDfnR/bK/88G/OseigDY/tlf8Ang350f2yv/PBvzrHooA2P7ZX/ng350f2yv8Azwb86x6KANDVr5ZbU4jI49a+Zfjid3iiE/8ATH+tfRt7/wAev/Aa+cPjd/yM8H/XH+te7w3/AL/H0Z4HEv8AuEvVfmcFRRRX6MfmwUUUUAFFFFABRRRQAVu+AW2eLbJsZx5n/otqwq2/A3/I02f/AAP/ANAascT/AAZ+j/I2w38aHqvzPq6itL+x5/8AnolH9jz/APPRK/Ij9iM2itL+x5/+eiUf2PP/AM9EoAzaK0v7Hn/56JR/Y8//AD0SgDNorS/sef8A56JR/Y8//PRKAM2itL+x5/8AnolH9jz/APPRKAM2itL+x5/+eiUf2PP/AM9EoAzaK0v7Hn/56JR/Y8//AD0SgDNorS/sef8A56JR/Y8//PRKAM2itL+x5/8AnolH9jz/APPRKAM2itL+x5/+eiUf2PP/AM9EoAzaK0v7Hn/56JR/Y8//AD0SgDNorS/sef8A56JR/Y8//PRKAM2itL+x5/8AnolH9jz/APPRKAM2itL+x5/+eiUf2PP/AM9EoAzaK0v7Hn/56JR/Y8//AD0SgChe/wDHr/wGvnD43f8AIzwf9cf619M6nYyRWvzOp47V8z/HAbfFEI/6Y/1r3eG/9/j6M8DiX/cJeq/M4Giiiv0Y/NgooooAKKKKACiiigArb8Df8jTZ/wDA/wD0BqxK3PAalvFlko6nzP8A0W1Y4n+DP0f5G2G/jQ9V+Z9tUUUV+RH7EFFFFABRRRQAUUUUAFFFFABRRRQAUUUUAFFFFABRRRQAUUUUAFFFFABRRRQAUUUUAFFFFABRRRQBn67/AMep+lfLPxz/AORph/64/wBa+ptd/wCPU/Svln45/wDI0w/9cf6173Df+/x9GeBxL/uEvVfmef0UUV+in5sFFFFABRRRQAUUUUAFb/w9/wCRvsf+2n/otqwK3/h7/wAjfY/9tP8A0W1Y4n+DP0f5G2G/jQ9V+Z9k/wBq2nq//fNH9q2nq/8A3zWBRX5EfsRv/wBq2nq//fNH9q2nq/8A3zWBRQBv/wBq2nq//fNH9q2nq/8A3zWBRQBv/wBq2nq//fNH9q2nq/8A3zWBRQBv/wBq2nq//fNH9q2nq/8A3zWBRQBv/wBq2nq//fNH9q2nq/8A3zWBRQBv/wBq2nq//fNH9q2nq/8A3zWBRQBv/wBq2nq//fNH9q2nq/8A3zWBRQBv/wBq2nq//fNH9q2nq/8A3zWBRQBv/wBq2nq//fNH9q2nq/8A3zWBRQBv/wBq2nq//fNH9q2nq/8A3zWBRQBv/wBq2nq//fNH9q2nq/8A3zWBRQBv/wBq2nq//fNH9q2nq/8A3zWBRQBv/wBq2nq//fNH9q2nq/8A3zWBRQBv/wBq2nq//fNH9q2nq/8A3zWBRQBq6xeQyWp2lunpXzB8cSD4ohI/54/1r6Nvf+PX/gNfOHxu/wCRng/64/1r3eG/9/j6M8DiX/cJeq/M4Kiiiv0Y/NgooooAKKKKACiiigArd8AMF8XWTHoPM/8ARbVhVt+Bv+Rps/8Agf8A6A1Y4n+DP0f5G2G/jQ9V+Z9XUVb/ALOvP+eP/jwo/s68/wCeP/jwr8iP2IqUVb/s68/54/8Ajwo/s68/54/+PCgCpRVv+zrz/nj/AOPCj+zrz/nj/wCPCgCpRVv+zrz/AJ4/+PCj+zrz/nj/AOPCgCpRVv8As68/54/+PCj+zrz/AJ4/+PCgCpRVv+zrz/nj/wCPCj+zrz/nj/48KAKlFW/7OvP+eP8A48KP7OvP+eP/AI8KAKlFW/7OvP8Anj/48KP7OvP+eP8A48KAKlFW/wCzrz/nj/48KP7OvP8Anj/48KAKlFW/7OvP+eP/AI8KP7OvP+eP/jwoAqUVb/s68/54/wDjwo/s68/54/8AjwoAqUVb/s68/wCeP/jwo/s68/54/wDjwoAqUVb/ALOvP+eP/jwo/s68/wCeP/jwoAqUVb/s68/54/8Ajwo/s68/54/+PCgCpRVv+zrz/nj/AOPCj+zrz/nj/wCPCgCve/8AHr/wGvnD43f8jPB/1x/rX0rqNrPHa/NHj5fUV81/G8EeJ4Qf+eP9a93hv/f4+jPA4l/3CXqvzOBooor9GPzYKKKKACiiigAooooAK2/A3/I02f8AwP8A9AasStvwIC3iuzAGT+8/9FtWOJ/gz9H+Rthv40PVfmfbdFFFfkR+xBRRRQAUUUUAFFFFABRRRQAUUUUAFFFFABRRRQAUUUUAFFFFABRRRQAUUUUAFFFFABRRRQAUUUUAZ+u/8ep+lfLPxz/5GmH/AK4/1r6m13/j1P0r5Z+Of/I0w/8AXH+te9w3/v8AH0Z4HEv+4S9V+Z5/RRRX6KfmwUUUUAFFFFABRRRQAVv/AA9/5G+x/wC2n/otqwK3/h7/AMjfY/8AbT/0W1Y4n+DP0f5G2G/jQ9V+Z9n/AG20/wCfiP8A76o+22n/AD8R/wDfVc1RX5EfsR0v220/5+I/++qPttp/z8R/99VzVFAHS/bbT/n4j/76o+22n/PxH/31XNUUAdL9ttP+fiP/AL6o+22n/PxH/wB9VzVFAHS/bbT/AJ+I/wDvqj7baf8APxH/AN9VzVFAHS/bbT/n4j/76o+22n/PxH/31XNUUAdL9ttP+fiP/vqj7baf8/Ef/fVc1RQB0v220/5+I/8Avqj7baf8/Ef/AH1XNUUAdL9ttP8An4j/AO+qPttp/wA/Ef8A31XNUUAdL9ttP+fiP/vqj7baf8/Ef/fVc1RQB0v220/5+I/++qPttp/z8R/99VzVFAHS/bbT/n4j/wC+qPttp/z8R/8AfVc1RQB0v220/wCfiP8A76o+22n/AD8R/wDfVc1RQB0v220/5+I/++qPttp/z8R/99VzVFAHS/bbT/n4j/76o+22n/PxH/31XNUUAbGtXELWp2yqeOxr5d+OXPimHH/PH+tfRt7/AMev/Aa+cPjd/wAjPB/1x/rXu8N/7/H0Z4HEv+4S9V+ZwVFFFfox+bBRRRQAUUUUAFFFFABW98PyF8XWJJwP3n/otqwa2/A3/I02f/A//QGrHE/wZ+j/ACNsN/Gh6r8z6uoqTyJv+eL/AJUeRN/zxf8AKvyI/YiOipPIm/54v+VHkTf88X/KgCOipPIm/wCeL/lR5E3/ADxf8qAI6Kk8ib/ni/5UeRN/zxf8qAI6Kk8ib/ni/wCVHkTf88X/ACoAjoqTyJv+eL/lR5E3/PF/yoAjoqTyJv8Ani/5UeRN/wA8X/KgCOipPIm/54v+VHkTf88X/KgCOipPIm/54v8AlR5E3/PF/wAqAI6Kk8ib/ni/5UeRN/zxf8qAI6Kk8ib/AJ4v+VHkTf8APF/yoAjoqTyJv+eL/lR5E3/PF/yoAjoqTyJv+eL/AJUeRN/zxf8AKgCOipPIm/54v+VHkTf88X/KgCOipPIm/wCeL/lR5E3/ADxf8qAEvf8Aj1/4DXzh8bv+Rng/64/1r6Rv45FteUYfL6V83fG//kZ4f+uP9a93hv8A3+PozwOJf9wl6r8zgqKKK/Rj82CiiigAooooAKKKKACtvwN/yNNn/wAD/wDQGrErb8C8+KrPH+3/AOgNWOJ/gz9H+Rthv40PVfmfbdFFFfkR+xBRRRQAUUUUAFFFFABRRRQAUUUUAFFFFABRRRQAUUUUAFFFFABRRRQAUUUUAFFFFABRRRQAUUUUAZ+u/wDHqfpXyz8c/wDkaYf+uP8AWvqbXf8Aj1P0r5Z+Of8AyNMP/XH+te9w3/v8fRngcS/7hL1X5nn9FFFfop+bBRRRQAUUUUAFFFFABW/8Pf8Akb7H/tp/6LasCt/4e/8AI32P/bT/ANFtWOJ/gz9H+Rthv40PVfmfavmR/wB9fzo8yP8Avr+dcrk+poyfU1+RH7EdV5kf99fzo8yP++v51yuT6mjJ9TQB1XmR/wB9fzo8yP8Avr+dcrk+poyfU0AdV5kf99fzo8yP++v51yuT6mjJ9TQB1XmR/wB9fzo8yP8Avr+dcrk+poyfU0AdV5kf99fzo8yP++v51yuT6mjJ9TQB1XmR/wB9fzo8yP8Avr+dcrk+poyfU0AdV5kf99fzo8yP++v51yuT6mjJ9TQB1XmR/wB9fzo8yP8Avr+dcrk+poyfU0AdV5kf99fzo8yP++v51yuT6mjJ9TQB1XmR/wB9fzo8yP8Avr+dcrk+poyfU0AdV5kf99fzo8yP++v51yuT6mjJ9TQB1XmR/wB9fzo8yP8Avr+dcrk+poyfU0AdV5kf99fzo8yP++v51yuT6mjJ9TQB1XmR/wB9fzo8yP8Avr+dcrk+poyfU0AbeuMv2U/MOnrXy18c/wDkaYf+uP8AWvoy+P8Aov8AwGvnD43f8jPB/wBcf6173Df+/wAfRngcS/7hL1X5nBUUUV+in5sFFFFABRRRQAUUUUAFb/w9/wCRvsf+2n/otqwK2/A3/I02f/A//QGrHE/wZ+j/ACNsN/Gh6r8z6uooor8iP2IKKKKACiiigAooooAKKKKACiiigAooooAKKKKACiiigAooooAKKKKACiiigAooooAKKKKACiiigB97/wAev/Aa+cPjd/yM8H/XH+tfR17/AMev/Aa+cfjd/wAjPB/1x/rXu8Of7/H0f5HgcS/7hL1X5nBUUUV+jH5sFFFFABRRRQAUUUUAFbfgb/kabP8A4H/6A1Ylbfgb/kabP/gf/oDVjif4M/R/kbYb+ND1X5n21sX+6v5UbF/ur+VLRX5EfsQmxf7q/lRsX+6v5UtFACbF/ur+VGxf7q/lS0UAJsX+6v5UbF/ur+VLRQAmxf7q/lRsX+6v5UtFACbF/ur+VGxf7q/lS0UAJsX+6v5UbF/ur+VLRQAmxf7q/lRsX+6v5UtFACbF/ur+VGxf7q/lS0UAJsX+6v5UbF/ur+VLRQAmxf7q/lRsX+6v5UtFACbF/ur+VGxf7q/lS0UAJsX+6v5UbF/ur+VLRQAmxf7q/lRsX+6v5UtFACbF/ur+VGxf7q/lS0UAZ2uKPsx4HT0r5a+Of/I0w/8AXH+tfU2u/wDHqfpXyz8c/wDkaYf+uP8AWve4b/3+PozwOJf9wl6r8zz+iiiv0U/NgooooAKKKKACiiigAre+H3/I32P/AG0/9FtWDW/8Pf8Akb7H/tp/6LascT/Bn6P8jbDfxoeq/M+16KkwPQUYHoK/Ij9iI6KkwPQUYHoKAI6KkwPQUYHoKAI6KkwPQUYHoKAI6KkwPQUYHoKAI6KkwPQUYHoKAI6KkwPQUYHoKAI6KkwPQUYHoKAI6KkwPQUYHoKAI6KkwPQUYHoKAI6KkwPQUYHoKAI6KkwPQUYHoKAI6KkwPQUYHoKAI6KkwPQUYHoKAI6KkwPQUYHoKAMvXf8Aj1P0r5Z+Of8AyNMP/XH+tfW80cbrh41YehGa5fXPDfh29uxJeaDpVy4XAaWzjc4+pFevkdb2OLUrX0Z4+e0fbYNwvbVHxhRX2B/wh/hL/oV9E/8AACL/AOJo/wCEP8Jf9Cvon/gBF/8AE19v/an938f+AfDf2V/f/D/gnx/RX2B/wh/hL/oV9E/8AIv/AImj/hD/AAl/0K+if+AEX/xNH9qf3fx/4Af2V/f/AA/4J8f0V9gf8If4S/6FfRP/AAAi/wDiaP8AhD/CX/Qr6J/4ARf/ABNH9qf3fx/4Af2V/f8Aw/4J8f0V9gf8If4S/wChX0T/AMAIv/iaP+EP8Jf9Cvon/gBF/wDE0f2p/d/H/gB/ZX9/8P8Agnx/W/8AD3/kb7H/ALaf+i2r6h/4Q/wl/wBCvon/AIARf/E1Pp/hXwxBeJLB4b0eKRc4dLGNSOD3ArKvmV6cly9H1/4BrQyy1WL5uq6f8E//2Q=="/>
          <p:cNvSpPr>
            <a:spLocks noChangeAspect="1" noChangeArrowheads="1"/>
          </p:cNvSpPr>
          <p:nvPr/>
        </p:nvSpPr>
        <p:spPr bwMode="auto">
          <a:xfrm>
            <a:off x="17992472" y="1582017"/>
            <a:ext cx="321046" cy="3210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 name="Imagen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0113" y="1275788"/>
            <a:ext cx="4120896" cy="4840224"/>
          </a:xfrm>
          <a:prstGeom prst="rect">
            <a:avLst/>
          </a:prstGeom>
        </p:spPr>
      </p:pic>
      <p:pic>
        <p:nvPicPr>
          <p:cNvPr id="26" name="Imagen 24"/>
          <p:cNvPicPr>
            <a:picLocks noChangeAspect="1" noChangeArrowheads="1"/>
          </p:cNvPicPr>
          <p:nvPr/>
        </p:nvPicPr>
        <p:blipFill rotWithShape="1">
          <a:blip r:embed="rId3">
            <a:extLst>
              <a:ext uri="{28A0092B-C50C-407E-A947-70E740481C1C}">
                <a14:useLocalDpi xmlns:a14="http://schemas.microsoft.com/office/drawing/2010/main" val="0"/>
              </a:ext>
            </a:extLst>
          </a:blip>
          <a:srcRect t="4128"/>
          <a:stretch/>
        </p:blipFill>
        <p:spPr bwMode="auto">
          <a:xfrm>
            <a:off x="2260162" y="2475848"/>
            <a:ext cx="2621981" cy="3516084"/>
          </a:xfrm>
          <a:prstGeom prst="rect">
            <a:avLst/>
          </a:prstGeom>
          <a:solidFill>
            <a:schemeClr val="accent2">
              <a:lumMod val="40000"/>
              <a:lumOff val="60000"/>
            </a:schemeClr>
          </a:solidFill>
        </p:spPr>
      </p:pic>
      <p:sp>
        <p:nvSpPr>
          <p:cNvPr id="27" name="Rectángulo 26"/>
          <p:cNvSpPr/>
          <p:nvPr/>
        </p:nvSpPr>
        <p:spPr>
          <a:xfrm>
            <a:off x="1615485" y="1184225"/>
            <a:ext cx="4535889" cy="954107"/>
          </a:xfrm>
          <a:prstGeom prst="rect">
            <a:avLst/>
          </a:prstGeom>
        </p:spPr>
        <p:txBody>
          <a:bodyPr wrap="square">
            <a:spAutoFit/>
          </a:bodyPr>
          <a:lstStyle/>
          <a:p>
            <a:pPr algn="l"/>
            <a:r>
              <a:rPr lang="en-US" sz="2800" dirty="0">
                <a:solidFill>
                  <a:srgbClr val="002060"/>
                </a:solidFill>
                <a:latin typeface="Arial" panose="020B0604020202020204" pitchFamily="34" charset="0"/>
                <a:cs typeface="Arial" panose="020B0604020202020204" pitchFamily="34" charset="0"/>
              </a:rPr>
              <a:t>Distribution of computer Servers</a:t>
            </a:r>
          </a:p>
        </p:txBody>
      </p:sp>
      <p:sp>
        <p:nvSpPr>
          <p:cNvPr id="28" name="CuadroTexto 27"/>
          <p:cNvSpPr txBox="1"/>
          <p:nvPr/>
        </p:nvSpPr>
        <p:spPr>
          <a:xfrm>
            <a:off x="7815761" y="1238464"/>
            <a:ext cx="888064" cy="3660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07000"/>
              </a:lnSpc>
            </a:pPr>
            <a:r>
              <a:rPr lang="es-419" sz="1600" dirty="0">
                <a:solidFill>
                  <a:schemeClr val="bg1"/>
                </a:solidFill>
                <a:latin typeface="Arial" panose="020B0604020202020204" pitchFamily="34" charset="0"/>
                <a:ea typeface="Calibri" panose="020F0502020204030204" pitchFamily="34" charset="0"/>
                <a:cs typeface="Times New Roman" panose="02020603050405020304" pitchFamily="18" charset="0"/>
              </a:rPr>
              <a:t>Country</a:t>
            </a:r>
            <a:endParaRPr lang="es-MX"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9" name="CuadroTexto 28"/>
          <p:cNvSpPr txBox="1"/>
          <p:nvPr/>
        </p:nvSpPr>
        <p:spPr>
          <a:xfrm>
            <a:off x="9882478" y="1238464"/>
            <a:ext cx="936154" cy="3660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lnSpc>
                <a:spcPct val="107000"/>
              </a:lnSpc>
            </a:pPr>
            <a:r>
              <a:rPr lang="es-419" sz="16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Quantity</a:t>
            </a:r>
            <a:endParaRPr lang="es-MX"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0" name="Tabla 29"/>
          <p:cNvGraphicFramePr>
            <a:graphicFrameLocks noGrp="1"/>
          </p:cNvGraphicFramePr>
          <p:nvPr>
            <p:extLst>
              <p:ext uri="{D42A27DB-BD31-4B8C-83A1-F6EECF244321}">
                <p14:modId xmlns:p14="http://schemas.microsoft.com/office/powerpoint/2010/main" val="1007357498"/>
              </p:ext>
            </p:extLst>
          </p:nvPr>
        </p:nvGraphicFramePr>
        <p:xfrm>
          <a:off x="6760113" y="1582017"/>
          <a:ext cx="4120896" cy="4509533"/>
        </p:xfrm>
        <a:graphic>
          <a:graphicData uri="http://schemas.openxmlformats.org/drawingml/2006/table">
            <a:tbl>
              <a:tblPr firstRow="1" firstCol="1" bandRow="1"/>
              <a:tblGrid>
                <a:gridCol w="3070260">
                  <a:extLst>
                    <a:ext uri="{9D8B030D-6E8A-4147-A177-3AD203B41FA5}">
                      <a16:colId xmlns:a16="http://schemas.microsoft.com/office/drawing/2014/main" val="20000"/>
                    </a:ext>
                  </a:extLst>
                </a:gridCol>
                <a:gridCol w="1050636">
                  <a:extLst>
                    <a:ext uri="{9D8B030D-6E8A-4147-A177-3AD203B41FA5}">
                      <a16:colId xmlns:a16="http://schemas.microsoft.com/office/drawing/2014/main" val="20001"/>
                    </a:ext>
                  </a:extLst>
                </a:gridCol>
              </a:tblGrid>
              <a:tr h="288000">
                <a:tc>
                  <a:txBody>
                    <a:bodyPr/>
                    <a:lstStyle/>
                    <a:p>
                      <a:pPr algn="ctr">
                        <a:lnSpc>
                          <a:spcPct val="107000"/>
                        </a:lnSpc>
                        <a:spcAft>
                          <a:spcPts val="0"/>
                        </a:spcAft>
                      </a:pPr>
                      <a:r>
                        <a:rPr lang="es-MX" sz="14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Antigua and Barbuda</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2711">
                <a:tc>
                  <a:txBody>
                    <a:bodyPr/>
                    <a:lstStyle/>
                    <a:p>
                      <a:pPr algn="ctr">
                        <a:lnSpc>
                          <a:spcPct val="107000"/>
                        </a:lnSpc>
                        <a:spcAft>
                          <a:spcPts val="0"/>
                        </a:spcAft>
                      </a:pPr>
                      <a:r>
                        <a:rPr lang="es-MX" sz="14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Bahamas</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algn="ctr">
                        <a:lnSpc>
                          <a:spcPct val="107000"/>
                        </a:lnSpc>
                        <a:spcAft>
                          <a:spcPts val="0"/>
                        </a:spcAft>
                      </a:pPr>
                      <a:r>
                        <a:rPr lang="es-MX" sz="14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Barbados</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396">
                <a:tc>
                  <a:txBody>
                    <a:bodyPr/>
                    <a:lstStyle/>
                    <a:p>
                      <a:pPr algn="ctr">
                        <a:lnSpc>
                          <a:spcPct val="107000"/>
                        </a:lnSpc>
                        <a:spcAft>
                          <a:spcPts val="0"/>
                        </a:spcAft>
                      </a:pPr>
                      <a:r>
                        <a:rPr lang="es-MX" sz="14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Dominica</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00">
                <a:tc>
                  <a:txBody>
                    <a:bodyPr/>
                    <a:lstStyle/>
                    <a:p>
                      <a:pPr algn="ctr">
                        <a:lnSpc>
                          <a:spcPct val="107000"/>
                        </a:lnSpc>
                        <a:spcAft>
                          <a:spcPts val="0"/>
                        </a:spcAft>
                      </a:pPr>
                      <a:r>
                        <a:rPr lang="es-MX" sz="1400" dirty="0" err="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Grenada</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419" sz="1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2785">
                <a:tc>
                  <a:txBody>
                    <a:bodyPr/>
                    <a:lstStyle/>
                    <a:p>
                      <a:pPr algn="ctr">
                        <a:lnSpc>
                          <a:spcPct val="107000"/>
                        </a:lnSpc>
                        <a:spcAft>
                          <a:spcPts val="0"/>
                        </a:spcAft>
                      </a:pPr>
                      <a:r>
                        <a:rPr lang="es-MX" sz="14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Guyana</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419" sz="1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88000">
                <a:tc>
                  <a:txBody>
                    <a:bodyPr/>
                    <a:lstStyle/>
                    <a:p>
                      <a:pPr algn="ctr">
                        <a:lnSpc>
                          <a:spcPct val="107000"/>
                        </a:lnSpc>
                        <a:spcAft>
                          <a:spcPts val="0"/>
                        </a:spcAft>
                      </a:pPr>
                      <a:r>
                        <a:rPr lang="es-MX" sz="1400" dirty="0" err="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Haïti</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99230">
                <a:tc>
                  <a:txBody>
                    <a:bodyPr/>
                    <a:lstStyle/>
                    <a:p>
                      <a:pPr algn="ctr">
                        <a:lnSpc>
                          <a:spcPct val="107000"/>
                        </a:lnSpc>
                        <a:spcAft>
                          <a:spcPts val="0"/>
                        </a:spcAft>
                      </a:pPr>
                      <a:r>
                        <a:rPr lang="es-MX" sz="14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Jamaica</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88000">
                <a:tc>
                  <a:txBody>
                    <a:bodyPr/>
                    <a:lstStyle/>
                    <a:p>
                      <a:pPr algn="ctr">
                        <a:lnSpc>
                          <a:spcPct val="107000"/>
                        </a:lnSpc>
                        <a:spcAft>
                          <a:spcPts val="0"/>
                        </a:spcAft>
                      </a:pPr>
                      <a:r>
                        <a:rPr lang="es-MX" sz="14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Saint </a:t>
                      </a:r>
                      <a:r>
                        <a:rPr lang="es-MX" sz="1400" dirty="0" err="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Kitts</a:t>
                      </a:r>
                      <a:r>
                        <a:rPr lang="es-MX" sz="14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and </a:t>
                      </a:r>
                      <a:r>
                        <a:rPr lang="es-MX" sz="1400" dirty="0" err="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Nevis</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16007">
                <a:tc>
                  <a:txBody>
                    <a:bodyPr/>
                    <a:lstStyle/>
                    <a:p>
                      <a:pPr algn="ctr">
                        <a:lnSpc>
                          <a:spcPct val="107000"/>
                        </a:lnSpc>
                        <a:spcAft>
                          <a:spcPts val="0"/>
                        </a:spcAft>
                      </a:pPr>
                      <a:r>
                        <a:rPr lang="es-MX" sz="14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Saint Lucia</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88000">
                <a:tc>
                  <a:txBody>
                    <a:bodyPr/>
                    <a:lstStyle/>
                    <a:p>
                      <a:pPr algn="ctr">
                        <a:lnSpc>
                          <a:spcPct val="107000"/>
                        </a:lnSpc>
                        <a:spcAft>
                          <a:spcPts val="0"/>
                        </a:spcAft>
                      </a:pPr>
                      <a:r>
                        <a:rPr lang="es-MX" sz="14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Sint Maarten</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16007">
                <a:tc>
                  <a:txBody>
                    <a:bodyPr/>
                    <a:lstStyle/>
                    <a:p>
                      <a:pPr algn="ctr">
                        <a:lnSpc>
                          <a:spcPct val="107000"/>
                        </a:lnSpc>
                        <a:spcAft>
                          <a:spcPts val="0"/>
                        </a:spcAft>
                      </a:pPr>
                      <a:r>
                        <a:rPr lang="en-US" sz="14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Saint Vincent and the Grenadines</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88000">
                <a:tc>
                  <a:txBody>
                    <a:bodyPr/>
                    <a:lstStyle/>
                    <a:p>
                      <a:pPr algn="ctr">
                        <a:lnSpc>
                          <a:spcPct val="107000"/>
                        </a:lnSpc>
                        <a:spcAft>
                          <a:spcPts val="0"/>
                        </a:spcAft>
                      </a:pPr>
                      <a:r>
                        <a:rPr lang="es-MX" sz="14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Suriname</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24397">
                <a:tc>
                  <a:txBody>
                    <a:bodyPr/>
                    <a:lstStyle/>
                    <a:p>
                      <a:pPr algn="ctr">
                        <a:lnSpc>
                          <a:spcPct val="107000"/>
                        </a:lnSpc>
                        <a:spcAft>
                          <a:spcPts val="0"/>
                        </a:spcAft>
                      </a:pPr>
                      <a:r>
                        <a:rPr lang="es-MX" sz="1400" dirty="0" err="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University</a:t>
                      </a:r>
                      <a:r>
                        <a:rPr lang="es-MX" sz="14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of West Indias</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419"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88000">
                <a:tc>
                  <a:txBody>
                    <a:bodyPr/>
                    <a:lstStyle/>
                    <a:p>
                      <a:pPr algn="ctr">
                        <a:lnSpc>
                          <a:spcPct val="107000"/>
                        </a:lnSpc>
                        <a:spcAft>
                          <a:spcPts val="600"/>
                        </a:spcAft>
                      </a:pPr>
                      <a:r>
                        <a:rPr lang="es-419" sz="14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Total</a:t>
                      </a:r>
                      <a:endParaRPr lang="es-MX"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600"/>
                        </a:spcAft>
                      </a:pPr>
                      <a:r>
                        <a:rPr lang="es-419"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14</a:t>
                      </a:r>
                      <a:endParaRPr lang="es-MX"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1624319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7418" r="5730" b="1832"/>
          <a:stretch/>
        </p:blipFill>
        <p:spPr>
          <a:xfrm>
            <a:off x="1732546" y="0"/>
            <a:ext cx="9897979" cy="6384757"/>
          </a:xfrm>
          <a:prstGeom prst="rect">
            <a:avLst/>
          </a:prstGeom>
        </p:spPr>
      </p:pic>
      <p:sp>
        <p:nvSpPr>
          <p:cNvPr id="44" name="Título 4">
            <a:extLst>
              <a:ext uri="{FF2B5EF4-FFF2-40B4-BE49-F238E27FC236}">
                <a16:creationId xmlns:a16="http://schemas.microsoft.com/office/drawing/2014/main" id="{97459C40-9621-4AD1-8876-D5C0863C91E9}"/>
              </a:ext>
            </a:extLst>
          </p:cNvPr>
          <p:cNvSpPr txBox="1">
            <a:spLocks/>
          </p:cNvSpPr>
          <p:nvPr/>
        </p:nvSpPr>
        <p:spPr>
          <a:xfrm>
            <a:off x="1615485" y="133261"/>
            <a:ext cx="10239631" cy="973644"/>
          </a:xfrm>
          <a:prstGeom prst="rect">
            <a:avLst/>
          </a:prstGeom>
        </p:spPr>
        <p:txBody>
          <a:bodyPr>
            <a:noAutofit/>
          </a:bodyPr>
          <a:lstStyle>
            <a:lvl1pPr marL="0" marR="0" indent="0" algn="l" defTabSz="412750" rtl="0" eaLnBrk="1" latinLnBrk="0" hangingPunct="1">
              <a:lnSpc>
                <a:spcPct val="100000"/>
              </a:lnSpc>
              <a:spcBef>
                <a:spcPts val="0"/>
              </a:spcBef>
              <a:spcAft>
                <a:spcPts val="0"/>
              </a:spcAft>
              <a:buClrTx/>
              <a:buSzTx/>
              <a:buFontTx/>
              <a:buNone/>
              <a:tabLst/>
              <a:defRPr sz="3700" b="0" i="0" u="none" strike="noStrike" cap="none" spc="0" baseline="0">
                <a:ln>
                  <a:noFill/>
                </a:ln>
                <a:solidFill>
                  <a:srgbClr val="FFFFFF"/>
                </a:solidFill>
                <a:uFillTx/>
                <a:latin typeface="Helvetica Neue Light"/>
                <a:ea typeface="Helvetica Neue Light"/>
                <a:cs typeface="Helvetica Neue Light"/>
                <a:sym typeface="Helvetica Neue Light"/>
              </a:defRPr>
            </a:lvl1pPr>
            <a:lvl2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a:lstStyle>
          <a:p>
            <a:r>
              <a:rPr lang="en-US" sz="3200" b="1" dirty="0">
                <a:solidFill>
                  <a:srgbClr val="003057"/>
                </a:solidFill>
                <a:latin typeface="Arial" panose="020B0604020202020204" pitchFamily="34" charset="0"/>
                <a:cs typeface="Arial" panose="020B0604020202020204" pitchFamily="34" charset="0"/>
              </a:rPr>
              <a:t>Implement Digital Maps  of Caribbean, Individual and Regional</a:t>
            </a:r>
            <a:endParaRPr lang="es-MX" sz="3200" b="1" dirty="0">
              <a:solidFill>
                <a:srgbClr val="003057"/>
              </a:solidFill>
              <a:latin typeface="Arial" panose="020B0604020202020204" pitchFamily="34" charset="0"/>
              <a:cs typeface="Arial" panose="020B0604020202020204" pitchFamily="34" charset="0"/>
            </a:endParaRPr>
          </a:p>
        </p:txBody>
      </p:sp>
      <p:pic>
        <p:nvPicPr>
          <p:cNvPr id="47" name="Imagen 46" descr="A picture containing sky&#10;&#10;Description generated with high confidence"/>
          <p:cNvPicPr>
            <a:picLocks noChangeAspect="1"/>
          </p:cNvPicPr>
          <p:nvPr/>
        </p:nvPicPr>
        <p:blipFill>
          <a:blip r:embed="rId5"/>
          <a:stretch>
            <a:fillRect/>
          </a:stretch>
        </p:blipFill>
        <p:spPr>
          <a:xfrm>
            <a:off x="3754458" y="1886237"/>
            <a:ext cx="3704695" cy="3704695"/>
          </a:xfrm>
          <a:prstGeom prst="rect">
            <a:avLst/>
          </a:prstGeom>
        </p:spPr>
      </p:pic>
      <p:sp>
        <p:nvSpPr>
          <p:cNvPr id="48" name="Rectángulo 47"/>
          <p:cNvSpPr/>
          <p:nvPr/>
        </p:nvSpPr>
        <p:spPr>
          <a:xfrm>
            <a:off x="5188806" y="4779429"/>
            <a:ext cx="980502" cy="400110"/>
          </a:xfrm>
          <a:prstGeom prst="rect">
            <a:avLst/>
          </a:prstGeom>
          <a:solidFill>
            <a:srgbClr val="092F57"/>
          </a:solidFill>
        </p:spPr>
        <p:txBody>
          <a:bodyPr wrap="square" lIns="91440" tIns="45720" rIns="91440" bIns="45720">
            <a:spAutoFit/>
          </a:bodyPr>
          <a:lstStyle/>
          <a:p>
            <a:pPr algn="ctr"/>
            <a:r>
              <a:rPr lang="es-419" sz="20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UWI</a:t>
            </a:r>
          </a:p>
        </p:txBody>
      </p:sp>
      <p:pic>
        <p:nvPicPr>
          <p:cNvPr id="32" name="Imagen 3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105895" y="3519550"/>
            <a:ext cx="447283" cy="409172"/>
          </a:xfrm>
          <a:prstGeom prst="rect">
            <a:avLst/>
          </a:prstGeom>
        </p:spPr>
      </p:pic>
      <p:pic>
        <p:nvPicPr>
          <p:cNvPr id="55" name="Imagen 5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46757" y="5180615"/>
            <a:ext cx="447283" cy="409172"/>
          </a:xfrm>
          <a:prstGeom prst="rect">
            <a:avLst/>
          </a:prstGeom>
        </p:spPr>
      </p:pic>
      <p:pic>
        <p:nvPicPr>
          <p:cNvPr id="57" name="Imagen 5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43428" y="5782566"/>
            <a:ext cx="447283" cy="409172"/>
          </a:xfrm>
          <a:prstGeom prst="rect">
            <a:avLst/>
          </a:prstGeom>
        </p:spPr>
      </p:pic>
      <p:pic>
        <p:nvPicPr>
          <p:cNvPr id="59" name="Imagen 5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48433" y="5180615"/>
            <a:ext cx="447283" cy="409172"/>
          </a:xfrm>
          <a:prstGeom prst="rect">
            <a:avLst/>
          </a:prstGeom>
        </p:spPr>
      </p:pic>
      <p:pic>
        <p:nvPicPr>
          <p:cNvPr id="61" name="Imagen 6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548138" y="3519550"/>
            <a:ext cx="447283" cy="409172"/>
          </a:xfrm>
          <a:prstGeom prst="rect">
            <a:avLst/>
          </a:prstGeom>
        </p:spPr>
      </p:pic>
      <p:pic>
        <p:nvPicPr>
          <p:cNvPr id="62" name="Imagen 6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96558" y="1866727"/>
            <a:ext cx="447283" cy="409172"/>
          </a:xfrm>
          <a:prstGeom prst="rect">
            <a:avLst/>
          </a:prstGeom>
        </p:spPr>
      </p:pic>
      <p:pic>
        <p:nvPicPr>
          <p:cNvPr id="64" name="Imagen 6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43428" y="1333556"/>
            <a:ext cx="447283" cy="409172"/>
          </a:xfrm>
          <a:prstGeom prst="rect">
            <a:avLst/>
          </a:prstGeom>
        </p:spPr>
      </p:pic>
      <p:pic>
        <p:nvPicPr>
          <p:cNvPr id="65" name="Imagen 6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34129" y="1866727"/>
            <a:ext cx="447283" cy="409172"/>
          </a:xfrm>
          <a:prstGeom prst="rect">
            <a:avLst/>
          </a:prstGeom>
        </p:spPr>
      </p:pic>
    </p:spTree>
    <p:extLst>
      <p:ext uri="{BB962C8B-B14F-4D97-AF65-F5344CB8AC3E}">
        <p14:creationId xmlns:p14="http://schemas.microsoft.com/office/powerpoint/2010/main" val="155050601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2207568" y="1301064"/>
            <a:ext cx="7848872" cy="5255640"/>
            <a:chOff x="539552" y="44624"/>
            <a:chExt cx="7741368" cy="5365972"/>
          </a:xfrm>
        </p:grpSpPr>
        <p:grpSp>
          <p:nvGrpSpPr>
            <p:cNvPr id="9" name="Grupo 8"/>
            <p:cNvGrpSpPr/>
            <p:nvPr/>
          </p:nvGrpSpPr>
          <p:grpSpPr>
            <a:xfrm>
              <a:off x="539552" y="44624"/>
              <a:ext cx="7741368" cy="5365972"/>
              <a:chOff x="611560" y="35440"/>
              <a:chExt cx="7741368" cy="5365972"/>
            </a:xfrm>
          </p:grpSpPr>
          <p:grpSp>
            <p:nvGrpSpPr>
              <p:cNvPr id="5" name="Grupo 4"/>
              <p:cNvGrpSpPr/>
              <p:nvPr/>
            </p:nvGrpSpPr>
            <p:grpSpPr>
              <a:xfrm>
                <a:off x="611560" y="35440"/>
                <a:ext cx="7741368" cy="5365972"/>
                <a:chOff x="-217040" y="759886"/>
                <a:chExt cx="8677472" cy="6306894"/>
              </a:xfrm>
            </p:grpSpPr>
            <p:pic>
              <p:nvPicPr>
                <p:cNvPr id="3" name="Imagen 2"/>
                <p:cNvPicPr>
                  <a:picLocks noChangeAspect="1"/>
                </p:cNvPicPr>
                <p:nvPr/>
              </p:nvPicPr>
              <p:blipFill rotWithShape="1">
                <a:blip r:embed="rId3" cstate="print"/>
                <a:srcRect b="86634"/>
                <a:stretch/>
              </p:blipFill>
              <p:spPr>
                <a:xfrm>
                  <a:off x="-217040" y="759886"/>
                  <a:ext cx="8677472" cy="724898"/>
                </a:xfrm>
                <a:prstGeom prst="rect">
                  <a:avLst/>
                </a:prstGeom>
                <a:ln>
                  <a:solidFill>
                    <a:schemeClr val="bg1">
                      <a:lumMod val="75000"/>
                    </a:schemeClr>
                  </a:solidFill>
                </a:ln>
              </p:spPr>
            </p:pic>
            <p:pic>
              <p:nvPicPr>
                <p:cNvPr id="4" name="Imagen 3"/>
                <p:cNvPicPr>
                  <a:picLocks noChangeAspect="1"/>
                </p:cNvPicPr>
                <p:nvPr/>
              </p:nvPicPr>
              <p:blipFill rotWithShape="1">
                <a:blip r:embed="rId4" cstate="print"/>
                <a:srcRect l="20661" t="19835" r="7437" b="6116"/>
                <a:stretch/>
              </p:blipFill>
              <p:spPr>
                <a:xfrm>
                  <a:off x="-217040" y="1496976"/>
                  <a:ext cx="8677472" cy="5569804"/>
                </a:xfrm>
                <a:prstGeom prst="rect">
                  <a:avLst/>
                </a:prstGeom>
                <a:ln>
                  <a:solidFill>
                    <a:schemeClr val="bg1">
                      <a:lumMod val="75000"/>
                    </a:schemeClr>
                  </a:solidFill>
                </a:ln>
              </p:spPr>
            </p:pic>
          </p:grpSp>
          <p:pic>
            <p:nvPicPr>
              <p:cNvPr id="6" name="Imagen 5"/>
              <p:cNvPicPr>
                <a:picLocks noChangeAspect="1"/>
              </p:cNvPicPr>
              <p:nvPr/>
            </p:nvPicPr>
            <p:blipFill rotWithShape="1">
              <a:blip r:embed="rId3" cstate="print"/>
              <a:srcRect l="1581" t="15493" r="68614" b="73239"/>
              <a:stretch/>
            </p:blipFill>
            <p:spPr>
              <a:xfrm>
                <a:off x="620711" y="664383"/>
                <a:ext cx="2304256" cy="543261"/>
              </a:xfrm>
              <a:prstGeom prst="rect">
                <a:avLst/>
              </a:prstGeom>
              <a:ln>
                <a:solidFill>
                  <a:schemeClr val="bg1">
                    <a:lumMod val="75000"/>
                  </a:schemeClr>
                </a:solidFill>
              </a:ln>
            </p:spPr>
          </p:pic>
          <p:pic>
            <p:nvPicPr>
              <p:cNvPr id="7" name="Imagen 6"/>
              <p:cNvPicPr>
                <a:picLocks noChangeAspect="1"/>
              </p:cNvPicPr>
              <p:nvPr/>
            </p:nvPicPr>
            <p:blipFill rotWithShape="1">
              <a:blip r:embed="rId3" cstate="print"/>
              <a:srcRect l="96050" t="16508" r="1660" b="74537"/>
              <a:stretch/>
            </p:blipFill>
            <p:spPr>
              <a:xfrm>
                <a:off x="7452320" y="1174133"/>
                <a:ext cx="206205" cy="504056"/>
              </a:xfrm>
              <a:prstGeom prst="rect">
                <a:avLst/>
              </a:prstGeom>
              <a:ln>
                <a:solidFill>
                  <a:schemeClr val="bg1">
                    <a:lumMod val="75000"/>
                  </a:schemeClr>
                </a:solidFill>
              </a:ln>
            </p:spPr>
          </p:pic>
          <p:pic>
            <p:nvPicPr>
              <p:cNvPr id="8" name="Imagen 7"/>
              <p:cNvPicPr>
                <a:picLocks noChangeAspect="1"/>
              </p:cNvPicPr>
              <p:nvPr/>
            </p:nvPicPr>
            <p:blipFill rotWithShape="1">
              <a:blip r:embed="rId3" cstate="print"/>
              <a:srcRect t="91343" b="5531"/>
              <a:stretch/>
            </p:blipFill>
            <p:spPr>
              <a:xfrm>
                <a:off x="633313" y="5248249"/>
                <a:ext cx="7719615" cy="150813"/>
              </a:xfrm>
              <a:prstGeom prst="rect">
                <a:avLst/>
              </a:prstGeom>
              <a:ln>
                <a:solidFill>
                  <a:schemeClr val="bg1">
                    <a:lumMod val="75000"/>
                  </a:schemeClr>
                </a:solidFill>
              </a:ln>
            </p:spPr>
          </p:pic>
        </p:grpSp>
        <p:pic>
          <p:nvPicPr>
            <p:cNvPr id="11" name="Imagen 10"/>
            <p:cNvPicPr>
              <a:picLocks noChangeAspect="1"/>
            </p:cNvPicPr>
            <p:nvPr/>
          </p:nvPicPr>
          <p:blipFill rotWithShape="1">
            <a:blip r:embed="rId4" cstate="print"/>
            <a:srcRect t="86559" r="79807" b="5700"/>
            <a:stretch/>
          </p:blipFill>
          <p:spPr>
            <a:xfrm>
              <a:off x="570781" y="4867275"/>
              <a:ext cx="1567806" cy="375642"/>
            </a:xfrm>
            <a:prstGeom prst="rect">
              <a:avLst/>
            </a:prstGeom>
            <a:ln>
              <a:noFill/>
            </a:ln>
          </p:spPr>
        </p:pic>
      </p:grpSp>
      <p:pic>
        <p:nvPicPr>
          <p:cNvPr id="13" name="Imagen 12"/>
          <p:cNvPicPr>
            <a:picLocks noChangeAspect="1"/>
          </p:cNvPicPr>
          <p:nvPr/>
        </p:nvPicPr>
        <p:blipFill rotWithShape="1">
          <a:blip r:embed="rId5" cstate="print">
            <a:extLst>
              <a:ext uri="{28A0092B-C50C-407E-A947-70E740481C1C}">
                <a14:useLocalDpi xmlns:a14="http://schemas.microsoft.com/office/drawing/2010/main" val="0"/>
              </a:ext>
            </a:extLst>
          </a:blip>
          <a:srcRect t="-1" r="33470" b="7959"/>
          <a:stretch/>
        </p:blipFill>
        <p:spPr>
          <a:xfrm>
            <a:off x="4242840" y="1523953"/>
            <a:ext cx="2645253" cy="312823"/>
          </a:xfrm>
          <a:prstGeom prst="rect">
            <a:avLst/>
          </a:prstGeom>
        </p:spPr>
      </p:pic>
      <p:sp>
        <p:nvSpPr>
          <p:cNvPr id="2" name="Título 1">
            <a:extLst>
              <a:ext uri="{FF2B5EF4-FFF2-40B4-BE49-F238E27FC236}">
                <a16:creationId xmlns:a16="http://schemas.microsoft.com/office/drawing/2014/main" id="{9FC925B5-F33F-47C2-BE0F-47CB62C78711}"/>
              </a:ext>
            </a:extLst>
          </p:cNvPr>
          <p:cNvSpPr>
            <a:spLocks noGrp="1"/>
          </p:cNvSpPr>
          <p:nvPr>
            <p:ph type="title" idx="4294967295"/>
          </p:nvPr>
        </p:nvSpPr>
        <p:spPr>
          <a:xfrm>
            <a:off x="2165472" y="329988"/>
            <a:ext cx="9315450" cy="573088"/>
          </a:xfrm>
          <a:prstGeom prst="rect">
            <a:avLst/>
          </a:prstGeom>
        </p:spPr>
        <p:txBody>
          <a:bodyPr/>
          <a:lstStyle/>
          <a:p>
            <a:pPr algn="l"/>
            <a:r>
              <a:rPr lang="en-US" sz="3200" b="1" dirty="0">
                <a:solidFill>
                  <a:srgbClr val="003057"/>
                </a:solidFill>
                <a:latin typeface="Arial" panose="020B0604020202020204" pitchFamily="34" charset="0"/>
                <a:ea typeface="Helvetica Neue Light"/>
                <a:cs typeface="Arial" panose="020B0604020202020204" pitchFamily="34" charset="0"/>
              </a:rPr>
              <a:t>Digi</a:t>
            </a:r>
            <a:r>
              <a:rPr lang="en-US" sz="3200" b="1" dirty="0">
                <a:solidFill>
                  <a:srgbClr val="003057"/>
                </a:solidFill>
                <a:latin typeface="Arial" panose="020B0604020202020204" pitchFamily="34" charset="0"/>
                <a:ea typeface="Helvetica Neue Light"/>
                <a:cs typeface="Arial" panose="020B0604020202020204" pitchFamily="34" charset="0"/>
                <a:sym typeface="Helvetica Neue Light"/>
              </a:rPr>
              <a:t>tal Map of the Caribbean</a:t>
            </a:r>
            <a:endParaRPr lang="es-MX" sz="3200" b="1" dirty="0">
              <a:solidFill>
                <a:srgbClr val="003057"/>
              </a:solidFill>
              <a:latin typeface="Arial" panose="020B0604020202020204" pitchFamily="34" charset="0"/>
              <a:ea typeface="Helvetica Neue Light"/>
              <a:cs typeface="Arial" panose="020B0604020202020204" pitchFamily="34" charset="0"/>
              <a:sym typeface="Helvetica Neue Light"/>
            </a:endParaRPr>
          </a:p>
        </p:txBody>
      </p:sp>
    </p:spTree>
    <p:extLst>
      <p:ext uri="{BB962C8B-B14F-4D97-AF65-F5344CB8AC3E}">
        <p14:creationId xmlns:p14="http://schemas.microsoft.com/office/powerpoint/2010/main" val="30268193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260525" y="1273648"/>
            <a:ext cx="7920880" cy="5165839"/>
            <a:chOff x="884539" y="548680"/>
            <a:chExt cx="7503885" cy="4906653"/>
          </a:xfrm>
        </p:grpSpPr>
        <p:pic>
          <p:nvPicPr>
            <p:cNvPr id="14" name="Imagen 13"/>
            <p:cNvPicPr>
              <a:picLocks noChangeAspect="1"/>
            </p:cNvPicPr>
            <p:nvPr/>
          </p:nvPicPr>
          <p:blipFill rotWithShape="1">
            <a:blip r:embed="rId3" cstate="print"/>
            <a:srcRect l="10638" t="28463" r="12444" b="6075"/>
            <a:stretch/>
          </p:blipFill>
          <p:spPr>
            <a:xfrm>
              <a:off x="894362" y="1178658"/>
              <a:ext cx="7494062" cy="4122550"/>
            </a:xfrm>
            <a:prstGeom prst="rect">
              <a:avLst/>
            </a:prstGeom>
            <a:ln>
              <a:solidFill>
                <a:schemeClr val="bg1">
                  <a:lumMod val="75000"/>
                </a:schemeClr>
              </a:solidFill>
            </a:ln>
          </p:spPr>
        </p:pic>
        <p:grpSp>
          <p:nvGrpSpPr>
            <p:cNvPr id="12" name="Grupo 11"/>
            <p:cNvGrpSpPr/>
            <p:nvPr/>
          </p:nvGrpSpPr>
          <p:grpSpPr>
            <a:xfrm>
              <a:off x="884539" y="548680"/>
              <a:ext cx="7503885" cy="4906653"/>
              <a:chOff x="523991" y="44624"/>
              <a:chExt cx="7756929" cy="4973381"/>
            </a:xfrm>
          </p:grpSpPr>
          <p:grpSp>
            <p:nvGrpSpPr>
              <p:cNvPr id="9" name="Grupo 8"/>
              <p:cNvGrpSpPr/>
              <p:nvPr/>
            </p:nvGrpSpPr>
            <p:grpSpPr>
              <a:xfrm>
                <a:off x="523991" y="44624"/>
                <a:ext cx="7756929" cy="4973381"/>
                <a:chOff x="595999" y="35440"/>
                <a:chExt cx="7756929" cy="4973381"/>
              </a:xfrm>
            </p:grpSpPr>
            <p:pic>
              <p:nvPicPr>
                <p:cNvPr id="3" name="Imagen 2"/>
                <p:cNvPicPr>
                  <a:picLocks noChangeAspect="1"/>
                </p:cNvPicPr>
                <p:nvPr/>
              </p:nvPicPr>
              <p:blipFill rotWithShape="1">
                <a:blip r:embed="rId4" cstate="print"/>
                <a:srcRect b="86634"/>
                <a:stretch/>
              </p:blipFill>
              <p:spPr>
                <a:xfrm>
                  <a:off x="611560" y="35440"/>
                  <a:ext cx="7741368" cy="616751"/>
                </a:xfrm>
                <a:prstGeom prst="rect">
                  <a:avLst/>
                </a:prstGeom>
                <a:ln>
                  <a:solidFill>
                    <a:schemeClr val="bg1">
                      <a:lumMod val="75000"/>
                    </a:schemeClr>
                  </a:solidFill>
                </a:ln>
              </p:spPr>
            </p:pic>
            <p:pic>
              <p:nvPicPr>
                <p:cNvPr id="6" name="Imagen 5"/>
                <p:cNvPicPr>
                  <a:picLocks noChangeAspect="1"/>
                </p:cNvPicPr>
                <p:nvPr/>
              </p:nvPicPr>
              <p:blipFill rotWithShape="1">
                <a:blip r:embed="rId4" cstate="print"/>
                <a:srcRect l="1581" t="15493" r="68614" b="73239"/>
                <a:stretch/>
              </p:blipFill>
              <p:spPr>
                <a:xfrm>
                  <a:off x="633314" y="664383"/>
                  <a:ext cx="2304256" cy="543261"/>
                </a:xfrm>
                <a:prstGeom prst="rect">
                  <a:avLst/>
                </a:prstGeom>
                <a:ln>
                  <a:solidFill>
                    <a:schemeClr val="bg1">
                      <a:lumMod val="75000"/>
                    </a:schemeClr>
                  </a:solidFill>
                </a:ln>
              </p:spPr>
            </p:pic>
            <p:pic>
              <p:nvPicPr>
                <p:cNvPr id="7" name="Imagen 6"/>
                <p:cNvPicPr>
                  <a:picLocks noChangeAspect="1"/>
                </p:cNvPicPr>
                <p:nvPr/>
              </p:nvPicPr>
              <p:blipFill rotWithShape="1">
                <a:blip r:embed="rId4" cstate="print"/>
                <a:srcRect l="96050" t="16508" r="1660" b="74537"/>
                <a:stretch/>
              </p:blipFill>
              <p:spPr>
                <a:xfrm>
                  <a:off x="7452320" y="1174133"/>
                  <a:ext cx="206205" cy="504056"/>
                </a:xfrm>
                <a:prstGeom prst="rect">
                  <a:avLst/>
                </a:prstGeom>
                <a:ln>
                  <a:solidFill>
                    <a:schemeClr val="bg1">
                      <a:lumMod val="75000"/>
                    </a:schemeClr>
                  </a:solidFill>
                </a:ln>
              </p:spPr>
            </p:pic>
            <p:pic>
              <p:nvPicPr>
                <p:cNvPr id="8" name="Imagen 7"/>
                <p:cNvPicPr>
                  <a:picLocks noChangeAspect="1"/>
                </p:cNvPicPr>
                <p:nvPr/>
              </p:nvPicPr>
              <p:blipFill rotWithShape="1">
                <a:blip r:embed="rId4" cstate="print"/>
                <a:srcRect t="91343" b="5531"/>
                <a:stretch/>
              </p:blipFill>
              <p:spPr>
                <a:xfrm>
                  <a:off x="595999" y="4858007"/>
                  <a:ext cx="7719614" cy="150814"/>
                </a:xfrm>
                <a:prstGeom prst="rect">
                  <a:avLst/>
                </a:prstGeom>
                <a:ln>
                  <a:solidFill>
                    <a:schemeClr val="bg1">
                      <a:lumMod val="75000"/>
                    </a:schemeClr>
                  </a:solidFill>
                </a:ln>
              </p:spPr>
            </p:pic>
          </p:grpSp>
          <p:pic>
            <p:nvPicPr>
              <p:cNvPr id="11" name="Imagen 10"/>
              <p:cNvPicPr>
                <a:picLocks noChangeAspect="1"/>
              </p:cNvPicPr>
              <p:nvPr/>
            </p:nvPicPr>
            <p:blipFill rotWithShape="1">
              <a:blip r:embed="rId5" cstate="print"/>
              <a:srcRect t="86559" r="79807" b="5700"/>
              <a:stretch/>
            </p:blipFill>
            <p:spPr>
              <a:xfrm>
                <a:off x="552715" y="4358351"/>
                <a:ext cx="1425004" cy="341427"/>
              </a:xfrm>
              <a:prstGeom prst="rect">
                <a:avLst/>
              </a:prstGeom>
              <a:ln>
                <a:noFill/>
              </a:ln>
              <a:effectLst>
                <a:softEdge rad="0"/>
              </a:effectLst>
            </p:spPr>
          </p:pic>
        </p:grpSp>
        <p:pic>
          <p:nvPicPr>
            <p:cNvPr id="13" name="Imagen 12"/>
            <p:cNvPicPr>
              <a:picLocks noChangeAspect="1"/>
            </p:cNvPicPr>
            <p:nvPr/>
          </p:nvPicPr>
          <p:blipFill rotWithShape="1">
            <a:blip r:embed="rId6" cstate="print">
              <a:extLst>
                <a:ext uri="{28A0092B-C50C-407E-A947-70E740481C1C}">
                  <a14:useLocalDpi xmlns:a14="http://schemas.microsoft.com/office/drawing/2010/main" val="0"/>
                </a:ext>
              </a:extLst>
            </a:blip>
            <a:srcRect t="-1" r="33470" b="7959"/>
            <a:stretch/>
          </p:blipFill>
          <p:spPr>
            <a:xfrm>
              <a:off x="2718835" y="867677"/>
              <a:ext cx="2645253" cy="312823"/>
            </a:xfrm>
            <a:prstGeom prst="rect">
              <a:avLst/>
            </a:prstGeom>
            <a:ln>
              <a:solidFill>
                <a:schemeClr val="bg1">
                  <a:lumMod val="75000"/>
                </a:schemeClr>
              </a:solidFill>
            </a:ln>
          </p:spPr>
        </p:pic>
      </p:grpSp>
      <p:sp>
        <p:nvSpPr>
          <p:cNvPr id="15" name="Título 1">
            <a:extLst>
              <a:ext uri="{FF2B5EF4-FFF2-40B4-BE49-F238E27FC236}">
                <a16:creationId xmlns:a16="http://schemas.microsoft.com/office/drawing/2014/main" id="{9FC925B5-F33F-47C2-BE0F-47CB62C78711}"/>
              </a:ext>
            </a:extLst>
          </p:cNvPr>
          <p:cNvSpPr txBox="1">
            <a:spLocks/>
          </p:cNvSpPr>
          <p:nvPr/>
        </p:nvSpPr>
        <p:spPr>
          <a:xfrm>
            <a:off x="2165472" y="329988"/>
            <a:ext cx="9315450" cy="573088"/>
          </a:xfrm>
          <a:prstGeom prst="rect">
            <a:avLst/>
          </a:prstGeom>
        </p:spPr>
        <p:txBody>
          <a:bodyPr/>
          <a:lstStyle>
            <a:lvl1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a:lstStyle>
          <a:p>
            <a:pPr algn="l"/>
            <a:r>
              <a:rPr lang="en-US" sz="3200" b="1" dirty="0">
                <a:solidFill>
                  <a:srgbClr val="003057"/>
                </a:solidFill>
                <a:latin typeface="Arial" panose="020B0604020202020204" pitchFamily="34" charset="0"/>
                <a:cs typeface="Arial" panose="020B0604020202020204" pitchFamily="34" charset="0"/>
              </a:rPr>
              <a:t>Land Cover Map</a:t>
            </a:r>
            <a:endParaRPr lang="es-MX" sz="3200" b="1" dirty="0">
              <a:solidFill>
                <a:srgbClr val="003057"/>
              </a:solidFill>
              <a:latin typeface="Arial" panose="020B0604020202020204" pitchFamily="34" charset="0"/>
              <a:ea typeface="Helvetica Neue Light"/>
              <a:cs typeface="Arial" panose="020B0604020202020204" pitchFamily="34" charset="0"/>
              <a:sym typeface="Helvetica Neue Light"/>
            </a:endParaRPr>
          </a:p>
        </p:txBody>
      </p:sp>
    </p:spTree>
    <p:extLst>
      <p:ext uri="{BB962C8B-B14F-4D97-AF65-F5344CB8AC3E}">
        <p14:creationId xmlns:p14="http://schemas.microsoft.com/office/powerpoint/2010/main" val="6968396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FC925B5-F33F-47C2-BE0F-47CB62C78711}"/>
              </a:ext>
            </a:extLst>
          </p:cNvPr>
          <p:cNvSpPr txBox="1">
            <a:spLocks/>
          </p:cNvSpPr>
          <p:nvPr/>
        </p:nvSpPr>
        <p:spPr>
          <a:xfrm>
            <a:off x="2165472" y="329988"/>
            <a:ext cx="9315450" cy="573088"/>
          </a:xfrm>
          <a:prstGeom prst="rect">
            <a:avLst/>
          </a:prstGeom>
        </p:spPr>
        <p:txBody>
          <a:bodyPr/>
          <a:lstStyle>
            <a:lvl1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a:lstStyle>
          <a:p>
            <a:pPr algn="l"/>
            <a:r>
              <a:rPr lang="en-US" sz="3200" b="1" dirty="0">
                <a:solidFill>
                  <a:srgbClr val="003057"/>
                </a:solidFill>
                <a:latin typeface="Arial" panose="020B0604020202020204" pitchFamily="34" charset="0"/>
                <a:cs typeface="Arial" panose="020B0604020202020204" pitchFamily="34" charset="0"/>
              </a:rPr>
              <a:t>Land Cover Map</a:t>
            </a:r>
            <a:endParaRPr lang="es-MX" sz="3200" b="1" dirty="0">
              <a:solidFill>
                <a:srgbClr val="003057"/>
              </a:solidFill>
              <a:latin typeface="Arial" panose="020B0604020202020204" pitchFamily="34" charset="0"/>
              <a:ea typeface="Helvetica Neue Light"/>
              <a:cs typeface="Arial" panose="020B0604020202020204" pitchFamily="34" charset="0"/>
              <a:sym typeface="Helvetica Neue Light"/>
            </a:endParaRPr>
          </a:p>
        </p:txBody>
      </p:sp>
      <p:sp>
        <p:nvSpPr>
          <p:cNvPr id="11" name="Rectangle 20">
            <a:extLst>
              <a:ext uri="{FF2B5EF4-FFF2-40B4-BE49-F238E27FC236}">
                <a16:creationId xmlns:a16="http://schemas.microsoft.com/office/drawing/2014/main" id="{0E931944-7E8B-4AF1-81D1-3333340BA4E6}"/>
              </a:ext>
            </a:extLst>
          </p:cNvPr>
          <p:cNvSpPr/>
          <p:nvPr/>
        </p:nvSpPr>
        <p:spPr>
          <a:xfrm>
            <a:off x="1977" y="3872888"/>
            <a:ext cx="12186247" cy="2309003"/>
          </a:xfrm>
          <a:prstGeom prst="rect">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ectangle 14">
            <a:extLst>
              <a:ext uri="{FF2B5EF4-FFF2-40B4-BE49-F238E27FC236}">
                <a16:creationId xmlns:a16="http://schemas.microsoft.com/office/drawing/2014/main" id="{832C3372-65EE-4E1F-BDBD-2A283521B003}"/>
              </a:ext>
            </a:extLst>
          </p:cNvPr>
          <p:cNvSpPr/>
          <p:nvPr/>
        </p:nvSpPr>
        <p:spPr>
          <a:xfrm>
            <a:off x="1978" y="3930398"/>
            <a:ext cx="12186247" cy="2309003"/>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Rectangle 11">
            <a:extLst>
              <a:ext uri="{FF2B5EF4-FFF2-40B4-BE49-F238E27FC236}">
                <a16:creationId xmlns:a16="http://schemas.microsoft.com/office/drawing/2014/main" id="{BA18732B-109B-437D-97F5-0A62652F8089}"/>
              </a:ext>
            </a:extLst>
          </p:cNvPr>
          <p:cNvSpPr/>
          <p:nvPr/>
        </p:nvSpPr>
        <p:spPr>
          <a:xfrm>
            <a:off x="2875" y="4017562"/>
            <a:ext cx="12186249" cy="2251494"/>
          </a:xfrm>
          <a:prstGeom prst="rect">
            <a:avLst/>
          </a:prstGeom>
          <a:solidFill>
            <a:schemeClr val="tx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Rectángulo 13"/>
          <p:cNvSpPr/>
          <p:nvPr/>
        </p:nvSpPr>
        <p:spPr>
          <a:xfrm>
            <a:off x="2368812" y="1407817"/>
            <a:ext cx="7775903" cy="1631216"/>
          </a:xfrm>
          <a:prstGeom prst="rect">
            <a:avLst/>
          </a:prstGeom>
        </p:spPr>
        <p:txBody>
          <a:bodyPr wrap="square" anchor="t">
            <a:spAutoFit/>
          </a:bodyPr>
          <a:lstStyle/>
          <a:p>
            <a:pPr algn="l"/>
            <a:r>
              <a:rPr lang="en-US" sz="2000" b="0" dirty="0">
                <a:solidFill>
                  <a:srgbClr val="7F7F7F"/>
                </a:solidFill>
                <a:latin typeface="Arial" panose="020B0604020202020204" pitchFamily="34" charset="0"/>
                <a:cs typeface="Arial" panose="020B0604020202020204" pitchFamily="34" charset="0"/>
              </a:rPr>
              <a:t>861 Rapid Eye satellite images (covering 220,474 km</a:t>
            </a:r>
            <a:r>
              <a:rPr lang="en-US" sz="2000" b="0" baseline="30000" dirty="0">
                <a:solidFill>
                  <a:srgbClr val="7F7F7F"/>
                </a:solidFill>
                <a:latin typeface="Arial" panose="020B0604020202020204" pitchFamily="34" charset="0"/>
                <a:cs typeface="Arial" panose="020B0604020202020204" pitchFamily="34" charset="0"/>
              </a:rPr>
              <a:t>2</a:t>
            </a:r>
            <a:r>
              <a:rPr lang="en-US" sz="2000" b="0" dirty="0">
                <a:solidFill>
                  <a:srgbClr val="7F7F7F"/>
                </a:solidFill>
                <a:latin typeface="Arial" panose="020B0604020202020204" pitchFamily="34" charset="0"/>
                <a:cs typeface="Arial" panose="020B0604020202020204" pitchFamily="34" charset="0"/>
              </a:rPr>
              <a:t>) were acquired, corresponding to 16 island countries in the Caribbean region included in the Project</a:t>
            </a:r>
            <a:endParaRPr lang="en-US" sz="2000" dirty="0"/>
          </a:p>
          <a:p>
            <a:endParaRPr lang="en-US" sz="2000" b="0" dirty="0">
              <a:solidFill>
                <a:srgbClr val="7F7F7F"/>
              </a:solidFill>
              <a:latin typeface="Arial" panose="020B0604020202020204" pitchFamily="34" charset="0"/>
              <a:cs typeface="Arial" panose="020B0604020202020204" pitchFamily="34" charset="0"/>
            </a:endParaRPr>
          </a:p>
          <a:p>
            <a:pPr algn="l"/>
            <a:r>
              <a:rPr lang="en-US" sz="2000" b="0" dirty="0">
                <a:solidFill>
                  <a:srgbClr val="7F7F7F"/>
                </a:solidFill>
                <a:latin typeface="Arial" panose="020B0604020202020204" pitchFamily="34" charset="0"/>
                <a:cs typeface="Arial" panose="020B0604020202020204" pitchFamily="34" charset="0"/>
              </a:rPr>
              <a:t>Image resolution is 5.3 m; 5-bands, in color</a:t>
            </a:r>
          </a:p>
        </p:txBody>
      </p:sp>
      <p:pic>
        <p:nvPicPr>
          <p:cNvPr id="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4072" y="4013606"/>
            <a:ext cx="2158002" cy="2234370"/>
          </a:xfrm>
          <a:prstGeom prst="rect">
            <a:avLst/>
          </a:prstGeom>
          <a:noFill/>
          <a:ln w="1">
            <a:noFill/>
            <a:miter lim="800000"/>
            <a:headEnd/>
            <a:tailEnd type="none" w="med" len="med"/>
          </a:ln>
          <a:effectLst/>
        </p:spPr>
      </p:pic>
      <p:pic>
        <p:nvPicPr>
          <p:cNvPr id="1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2684" y="4015395"/>
            <a:ext cx="2547031" cy="2236236"/>
          </a:xfrm>
          <a:prstGeom prst="rect">
            <a:avLst/>
          </a:prstGeom>
          <a:noFill/>
          <a:ln w="1">
            <a:noFill/>
            <a:miter lim="800000"/>
            <a:headEnd/>
            <a:tailEnd type="none" w="med" len="med"/>
          </a:ln>
          <a:effectLst/>
        </p:spPr>
      </p:pic>
      <p:pic>
        <p:nvPicPr>
          <p:cNvPr id="17"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1255" y="4014838"/>
            <a:ext cx="2031763" cy="2235667"/>
          </a:xfrm>
          <a:prstGeom prst="rect">
            <a:avLst/>
          </a:prstGeom>
          <a:noFill/>
          <a:ln w="1">
            <a:noFill/>
            <a:miter lim="800000"/>
            <a:headEnd/>
            <a:tailEnd type="none" w="med" len="med"/>
          </a:ln>
          <a:effectLst/>
        </p:spPr>
      </p:pic>
      <p:pic>
        <p:nvPicPr>
          <p:cNvPr id="18" name="Picture 9"/>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2321"/>
          <a:stretch/>
        </p:blipFill>
        <p:spPr bwMode="auto">
          <a:xfrm>
            <a:off x="8153055" y="4019856"/>
            <a:ext cx="3011775" cy="2227224"/>
          </a:xfrm>
          <a:prstGeom prst="rect">
            <a:avLst/>
          </a:prstGeom>
          <a:noFill/>
          <a:ln w="1">
            <a:noFill/>
            <a:miter lim="800000"/>
            <a:headEnd/>
            <a:tailEnd type="none" w="med" len="med"/>
          </a:ln>
          <a:effectLst/>
        </p:spPr>
      </p:pic>
      <p:pic>
        <p:nvPicPr>
          <p:cNvPr id="20" name="Picture 18" descr="A close up of a logo&#10;&#10;Description generated with very high confidence">
            <a:extLst>
              <a:ext uri="{FF2B5EF4-FFF2-40B4-BE49-F238E27FC236}">
                <a16:creationId xmlns:a16="http://schemas.microsoft.com/office/drawing/2014/main" id="{67E3F069-444B-4B88-9E0E-25AB9CE2180E}"/>
              </a:ext>
            </a:extLst>
          </p:cNvPr>
          <p:cNvPicPr>
            <a:picLocks noChangeAspect="1"/>
          </p:cNvPicPr>
          <p:nvPr/>
        </p:nvPicPr>
        <p:blipFill>
          <a:blip r:embed="rId7"/>
          <a:stretch>
            <a:fillRect/>
          </a:stretch>
        </p:blipFill>
        <p:spPr>
          <a:xfrm>
            <a:off x="2256575" y="1506198"/>
            <a:ext cx="115089" cy="181156"/>
          </a:xfrm>
          <a:prstGeom prst="rect">
            <a:avLst/>
          </a:prstGeom>
        </p:spPr>
      </p:pic>
      <p:pic>
        <p:nvPicPr>
          <p:cNvPr id="21" name="Picture 18" descr="A close up of a logo&#10;&#10;Description generated with very high confidence">
            <a:extLst>
              <a:ext uri="{FF2B5EF4-FFF2-40B4-BE49-F238E27FC236}">
                <a16:creationId xmlns:a16="http://schemas.microsoft.com/office/drawing/2014/main" id="{B7798846-FADE-4866-B400-FD91C6E5BD28}"/>
              </a:ext>
            </a:extLst>
          </p:cNvPr>
          <p:cNvPicPr>
            <a:picLocks noChangeAspect="1"/>
          </p:cNvPicPr>
          <p:nvPr/>
        </p:nvPicPr>
        <p:blipFill>
          <a:blip r:embed="rId7"/>
          <a:stretch>
            <a:fillRect/>
          </a:stretch>
        </p:blipFill>
        <p:spPr>
          <a:xfrm>
            <a:off x="2256575" y="2737220"/>
            <a:ext cx="115089" cy="181156"/>
          </a:xfrm>
          <a:prstGeom prst="rect">
            <a:avLst/>
          </a:prstGeom>
        </p:spPr>
      </p:pic>
    </p:spTree>
    <p:extLst>
      <p:ext uri="{BB962C8B-B14F-4D97-AF65-F5344CB8AC3E}">
        <p14:creationId xmlns:p14="http://schemas.microsoft.com/office/powerpoint/2010/main" val="33168459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FC925B5-F33F-47C2-BE0F-47CB62C78711}"/>
              </a:ext>
            </a:extLst>
          </p:cNvPr>
          <p:cNvSpPr txBox="1">
            <a:spLocks/>
          </p:cNvSpPr>
          <p:nvPr/>
        </p:nvSpPr>
        <p:spPr>
          <a:xfrm>
            <a:off x="2165472" y="329988"/>
            <a:ext cx="9315450" cy="573088"/>
          </a:xfrm>
          <a:prstGeom prst="rect">
            <a:avLst/>
          </a:prstGeom>
        </p:spPr>
        <p:txBody>
          <a:bodyPr/>
          <a:lstStyle>
            <a:lvl1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a:lstStyle>
          <a:p>
            <a:pPr algn="l"/>
            <a:r>
              <a:rPr lang="en-US" sz="3200" b="1" dirty="0">
                <a:solidFill>
                  <a:srgbClr val="003057"/>
                </a:solidFill>
                <a:latin typeface="Arial" panose="020B0604020202020204" pitchFamily="34" charset="0"/>
                <a:cs typeface="Arial" panose="020B0604020202020204" pitchFamily="34" charset="0"/>
              </a:rPr>
              <a:t>4. Incorporation to UN-GGIM</a:t>
            </a:r>
            <a:endParaRPr lang="es-MX" sz="3200" b="1" dirty="0">
              <a:solidFill>
                <a:srgbClr val="003057"/>
              </a:solidFill>
              <a:latin typeface="Arial" panose="020B0604020202020204" pitchFamily="34" charset="0"/>
              <a:ea typeface="Helvetica Neue Light"/>
              <a:cs typeface="Arial" panose="020B0604020202020204" pitchFamily="34" charset="0"/>
              <a:sym typeface="Helvetica Neue Light"/>
            </a:endParaRPr>
          </a:p>
        </p:txBody>
      </p:sp>
      <p:pic>
        <p:nvPicPr>
          <p:cNvPr id="8" name="Picture 15" descr="A picture containing animal, fish&#10;&#10;Description generated with high confidence">
            <a:extLst>
              <a:ext uri="{FF2B5EF4-FFF2-40B4-BE49-F238E27FC236}">
                <a16:creationId xmlns:a16="http://schemas.microsoft.com/office/drawing/2014/main" id="{D11404E4-3DB6-4A9C-B5E2-3A721352905D}"/>
              </a:ext>
            </a:extLst>
          </p:cNvPr>
          <p:cNvPicPr>
            <a:picLocks noChangeAspect="1"/>
          </p:cNvPicPr>
          <p:nvPr/>
        </p:nvPicPr>
        <p:blipFill>
          <a:blip r:embed="rId3"/>
          <a:stretch>
            <a:fillRect/>
          </a:stretch>
        </p:blipFill>
        <p:spPr>
          <a:xfrm>
            <a:off x="-5751" y="3570836"/>
            <a:ext cx="12203501" cy="2641650"/>
          </a:xfrm>
          <a:prstGeom prst="rect">
            <a:avLst/>
          </a:prstGeom>
        </p:spPr>
      </p:pic>
      <p:sp>
        <p:nvSpPr>
          <p:cNvPr id="11" name="Rectangle 5">
            <a:extLst>
              <a:ext uri="{FF2B5EF4-FFF2-40B4-BE49-F238E27FC236}">
                <a16:creationId xmlns:a16="http://schemas.microsoft.com/office/drawing/2014/main" id="{B7705328-301C-4F9B-937C-8975D65A6A28}"/>
              </a:ext>
            </a:extLst>
          </p:cNvPr>
          <p:cNvSpPr/>
          <p:nvPr/>
        </p:nvSpPr>
        <p:spPr>
          <a:xfrm>
            <a:off x="1978" y="1209298"/>
            <a:ext cx="12186247" cy="2309003"/>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Marcador de contenido 9"/>
          <p:cNvSpPr>
            <a:spLocks noGrp="1"/>
          </p:cNvSpPr>
          <p:nvPr>
            <p:ph type="body" idx="1"/>
          </p:nvPr>
        </p:nvSpPr>
        <p:spPr>
          <a:xfrm>
            <a:off x="875524" y="3801670"/>
            <a:ext cx="4914297" cy="2102380"/>
          </a:xfrm>
        </p:spPr>
        <p:txBody>
          <a:bodyPr>
            <a:noAutofit/>
          </a:bodyPr>
          <a:lstStyle/>
          <a:p>
            <a:pPr marL="0" indent="0">
              <a:lnSpc>
                <a:spcPct val="150000"/>
              </a:lnSpc>
              <a:spcBef>
                <a:spcPts val="0"/>
              </a:spcBef>
              <a:buNone/>
            </a:pPr>
            <a:r>
              <a:rPr lang="en-US" sz="1500" dirty="0">
                <a:solidFill>
                  <a:srgbClr val="FFFFFF"/>
                </a:solidFill>
                <a:latin typeface="Arial" panose="020B0604020202020204" pitchFamily="34" charset="0"/>
                <a:cs typeface="Arial" panose="020B0604020202020204" pitchFamily="34" charset="0"/>
              </a:rPr>
              <a:t>UN-GGIM 4 – New York, August 2014</a:t>
            </a:r>
            <a:endParaRPr lang="en-US"/>
          </a:p>
          <a:p>
            <a:pPr marL="0" indent="0">
              <a:lnSpc>
                <a:spcPct val="150000"/>
              </a:lnSpc>
              <a:spcBef>
                <a:spcPts val="0"/>
              </a:spcBef>
              <a:buNone/>
            </a:pPr>
            <a:r>
              <a:rPr lang="en-US" sz="1500" dirty="0">
                <a:solidFill>
                  <a:srgbClr val="FFFFFF"/>
                </a:solidFill>
                <a:latin typeface="Arial" panose="020B0604020202020204" pitchFamily="34" charset="0"/>
                <a:cs typeface="Arial" panose="020B0604020202020204" pitchFamily="34" charset="0"/>
              </a:rPr>
              <a:t>UN-GGIM: Americas 1 – Mexico City, September 2014</a:t>
            </a:r>
          </a:p>
          <a:p>
            <a:pPr marL="0" indent="0">
              <a:lnSpc>
                <a:spcPct val="150000"/>
              </a:lnSpc>
              <a:spcBef>
                <a:spcPts val="0"/>
              </a:spcBef>
              <a:buNone/>
            </a:pPr>
            <a:r>
              <a:rPr lang="en-US" sz="1500" dirty="0">
                <a:solidFill>
                  <a:srgbClr val="FFFFFF"/>
                </a:solidFill>
                <a:latin typeface="Arial" panose="020B0604020202020204" pitchFamily="34" charset="0"/>
                <a:cs typeface="Arial" panose="020B0604020202020204" pitchFamily="34" charset="0"/>
              </a:rPr>
              <a:t>UN-GGIM 5 – New York, August 2015</a:t>
            </a:r>
          </a:p>
          <a:p>
            <a:pPr marL="0" indent="0">
              <a:lnSpc>
                <a:spcPct val="150000"/>
              </a:lnSpc>
              <a:spcBef>
                <a:spcPts val="0"/>
              </a:spcBef>
              <a:buNone/>
            </a:pPr>
            <a:r>
              <a:rPr lang="en-US" sz="1500" dirty="0">
                <a:solidFill>
                  <a:srgbClr val="FFFFFF"/>
                </a:solidFill>
                <a:latin typeface="Arial" panose="020B0604020202020204" pitchFamily="34" charset="0"/>
                <a:cs typeface="Arial" panose="020B0604020202020204" pitchFamily="34" charset="0"/>
              </a:rPr>
              <a:t>UN-GGIM: Americas 2 - Mexico City, November 2015</a:t>
            </a:r>
          </a:p>
          <a:p>
            <a:pPr marL="0" indent="0">
              <a:lnSpc>
                <a:spcPct val="150000"/>
              </a:lnSpc>
              <a:spcBef>
                <a:spcPts val="0"/>
              </a:spcBef>
              <a:buNone/>
            </a:pPr>
            <a:r>
              <a:rPr lang="en-US" sz="1500" dirty="0">
                <a:solidFill>
                  <a:srgbClr val="FFFFFF"/>
                </a:solidFill>
                <a:latin typeface="Arial" panose="020B0604020202020204" pitchFamily="34" charset="0"/>
                <a:cs typeface="Arial" panose="020B0604020202020204" pitchFamily="34" charset="0"/>
              </a:rPr>
              <a:t>UN-GGIM 6 – New York, August 2016</a:t>
            </a:r>
          </a:p>
          <a:p>
            <a:pPr marL="0" indent="0">
              <a:lnSpc>
                <a:spcPct val="150000"/>
              </a:lnSpc>
              <a:spcBef>
                <a:spcPts val="0"/>
              </a:spcBef>
              <a:buNone/>
            </a:pPr>
            <a:r>
              <a:rPr lang="en-US" sz="1500" dirty="0">
                <a:solidFill>
                  <a:srgbClr val="FFFFFF"/>
                </a:solidFill>
                <a:latin typeface="Arial" panose="020B0604020202020204" pitchFamily="34" charset="0"/>
                <a:cs typeface="Arial" panose="020B0604020202020204" pitchFamily="34" charset="0"/>
              </a:rPr>
              <a:t>UN-GGIM: Americas 3 – Mexico City, October 2016</a:t>
            </a:r>
            <a:endParaRPr lang="es-419" sz="1500" dirty="0">
              <a:solidFill>
                <a:srgbClr val="FFFFFF"/>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US" sz="1500" b="1" dirty="0">
              <a:solidFill>
                <a:srgbClr val="FFFFFF"/>
              </a:solidFill>
              <a:latin typeface="Arial" panose="020B0604020202020204" pitchFamily="34" charset="0"/>
              <a:cs typeface="Arial" panose="020B0604020202020204" pitchFamily="34" charset="0"/>
            </a:endParaRPr>
          </a:p>
        </p:txBody>
      </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4630" y="1215249"/>
            <a:ext cx="6508601" cy="2306130"/>
          </a:xfrm>
          <a:prstGeom prst="rect">
            <a:avLst/>
          </a:prstGeom>
        </p:spPr>
      </p:pic>
      <p:sp>
        <p:nvSpPr>
          <p:cNvPr id="15" name="Marcador de contenido 9">
            <a:extLst>
              <a:ext uri="{FF2B5EF4-FFF2-40B4-BE49-F238E27FC236}">
                <a16:creationId xmlns:a16="http://schemas.microsoft.com/office/drawing/2014/main" id="{F5FFE443-66DA-47EF-B7A2-D305ACF54E70}"/>
              </a:ext>
            </a:extLst>
          </p:cNvPr>
          <p:cNvSpPr txBox="1">
            <a:spLocks/>
          </p:cNvSpPr>
          <p:nvPr/>
        </p:nvSpPr>
        <p:spPr>
          <a:xfrm>
            <a:off x="6718841" y="3804186"/>
            <a:ext cx="5195374" cy="2188645"/>
          </a:xfrm>
          <a:prstGeom prst="rect">
            <a:avLst/>
          </a:prstGeom>
        </p:spPr>
        <p:txBody>
          <a:bodyPr anchor="t">
            <a:noAutofit/>
          </a:bodyPr>
          <a:lstStyle>
            <a:lvl1pPr marL="317500" marR="0" indent="-317500" algn="l" defTabSz="412750" rtl="0" eaLnBrk="1" latinLnBrk="0" hangingPunct="1">
              <a:lnSpc>
                <a:spcPct val="100000"/>
              </a:lnSpc>
              <a:spcBef>
                <a:spcPts val="2950"/>
              </a:spcBef>
              <a:spcAft>
                <a:spcPts val="0"/>
              </a:spcAft>
              <a:buClr>
                <a:srgbClr val="0174C8"/>
              </a:buClr>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1pPr>
            <a:lvl2pPr marL="635000" marR="0" indent="-317500" algn="l" defTabSz="412750" rtl="0" eaLnBrk="1" latinLnBrk="0" hangingPunct="1">
              <a:lnSpc>
                <a:spcPct val="100000"/>
              </a:lnSpc>
              <a:spcBef>
                <a:spcPts val="2950"/>
              </a:spcBef>
              <a:spcAft>
                <a:spcPts val="0"/>
              </a:spcAft>
              <a:buClr>
                <a:srgbClr val="0174C8"/>
              </a:buClr>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2pPr>
            <a:lvl3pPr marL="952500" marR="0" indent="-317500" algn="l" defTabSz="412750" rtl="0" eaLnBrk="1" latinLnBrk="0" hangingPunct="1">
              <a:lnSpc>
                <a:spcPct val="100000"/>
              </a:lnSpc>
              <a:spcBef>
                <a:spcPts val="2950"/>
              </a:spcBef>
              <a:spcAft>
                <a:spcPts val="0"/>
              </a:spcAft>
              <a:buClr>
                <a:srgbClr val="0174C8"/>
              </a:buClr>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3pPr>
            <a:lvl4pPr marL="1270000" marR="0" indent="-317500" algn="l" defTabSz="412750" rtl="0" eaLnBrk="1" latinLnBrk="0" hangingPunct="1">
              <a:lnSpc>
                <a:spcPct val="100000"/>
              </a:lnSpc>
              <a:spcBef>
                <a:spcPts val="2950"/>
              </a:spcBef>
              <a:spcAft>
                <a:spcPts val="0"/>
              </a:spcAft>
              <a:buClr>
                <a:srgbClr val="0174C8"/>
              </a:buClr>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4pPr>
            <a:lvl5pPr marL="1587500" marR="0" indent="-317500" algn="l" defTabSz="412750" rtl="0" eaLnBrk="1" latinLnBrk="0" hangingPunct="1">
              <a:lnSpc>
                <a:spcPct val="100000"/>
              </a:lnSpc>
              <a:spcBef>
                <a:spcPts val="2950"/>
              </a:spcBef>
              <a:spcAft>
                <a:spcPts val="0"/>
              </a:spcAft>
              <a:buClr>
                <a:srgbClr val="0174C8"/>
              </a:buClr>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5pPr>
            <a:lvl6pPr marL="1905000" marR="0" indent="-317500" algn="l" defTabSz="412750" rtl="0" eaLnBrk="1" latinLnBrk="0" hangingPunct="1">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6pPr>
            <a:lvl7pPr marL="2222500" marR="0" indent="-317500" algn="l" defTabSz="412750" rtl="0" eaLnBrk="1" latinLnBrk="0" hangingPunct="1">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7pPr>
            <a:lvl8pPr marL="2540000" marR="0" indent="-317500" algn="l" defTabSz="412750" rtl="0" eaLnBrk="1" latinLnBrk="0" hangingPunct="1">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8pPr>
            <a:lvl9pPr marL="2857500" marR="0" indent="-317500" algn="l" defTabSz="412750" rtl="0" eaLnBrk="1" latinLnBrk="0" hangingPunct="1">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lnSpc>
                <a:spcPct val="150000"/>
              </a:lnSpc>
              <a:spcBef>
                <a:spcPts val="0"/>
              </a:spcBef>
              <a:buNone/>
            </a:pPr>
            <a:r>
              <a:rPr lang="en-US" sz="1500" dirty="0">
                <a:solidFill>
                  <a:srgbClr val="FFFFFF"/>
                </a:solidFill>
                <a:latin typeface="Arial" panose="020B0604020202020204" pitchFamily="34" charset="0"/>
                <a:cs typeface="Arial" panose="020B0604020202020204" pitchFamily="34" charset="0"/>
              </a:rPr>
              <a:t>UN-GGIM </a:t>
            </a:r>
            <a:r>
              <a:rPr lang="es-419" sz="1500" dirty="0">
                <a:solidFill>
                  <a:srgbClr val="FFFFFF"/>
                </a:solidFill>
                <a:latin typeface="Arial" panose="020B0604020202020204" pitchFamily="34" charset="0"/>
                <a:cs typeface="Arial" panose="020B0604020202020204" pitchFamily="34" charset="0"/>
              </a:rPr>
              <a:t>7</a:t>
            </a:r>
            <a:r>
              <a:rPr lang="en-US" sz="1500" dirty="0">
                <a:solidFill>
                  <a:srgbClr val="FFFFFF"/>
                </a:solidFill>
                <a:latin typeface="Arial" panose="020B0604020202020204" pitchFamily="34" charset="0"/>
                <a:cs typeface="Arial" panose="020B0604020202020204" pitchFamily="34" charset="0"/>
              </a:rPr>
              <a:t> – New York, August 201</a:t>
            </a:r>
            <a:r>
              <a:rPr lang="es-419" sz="1500" dirty="0">
                <a:solidFill>
                  <a:srgbClr val="FFFFFF"/>
                </a:solidFill>
                <a:latin typeface="Arial" panose="020B0604020202020204" pitchFamily="34" charset="0"/>
                <a:cs typeface="Arial" panose="020B0604020202020204" pitchFamily="34" charset="0"/>
              </a:rPr>
              <a:t>7</a:t>
            </a:r>
            <a:endParaRPr lang="en-US" sz="1500" dirty="0">
              <a:solidFill>
                <a:srgbClr val="FFFFFF"/>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500" dirty="0">
                <a:solidFill>
                  <a:srgbClr val="FFFFFF"/>
                </a:solidFill>
                <a:latin typeface="Arial" panose="020B0604020202020204" pitchFamily="34" charset="0"/>
                <a:cs typeface="Arial" panose="020B0604020202020204" pitchFamily="34" charset="0"/>
              </a:rPr>
              <a:t>UN-GGIM: Americas </a:t>
            </a:r>
            <a:r>
              <a:rPr lang="es-419" sz="1500" dirty="0">
                <a:solidFill>
                  <a:srgbClr val="FFFFFF"/>
                </a:solidFill>
                <a:latin typeface="Arial" panose="020B0604020202020204" pitchFamily="34" charset="0"/>
                <a:cs typeface="Arial" panose="020B0604020202020204" pitchFamily="34" charset="0"/>
              </a:rPr>
              <a:t>4</a:t>
            </a:r>
            <a:r>
              <a:rPr lang="en-US" sz="1500" dirty="0">
                <a:solidFill>
                  <a:srgbClr val="FFFFFF"/>
                </a:solidFill>
                <a:latin typeface="Arial" panose="020B0604020202020204" pitchFamily="34" charset="0"/>
                <a:cs typeface="Arial" panose="020B0604020202020204" pitchFamily="34" charset="0"/>
              </a:rPr>
              <a:t> – Santiago, </a:t>
            </a:r>
            <a:r>
              <a:rPr lang="es-419" sz="1500" dirty="0">
                <a:solidFill>
                  <a:srgbClr val="FFFFFF"/>
                </a:solidFill>
                <a:latin typeface="Arial" panose="020B0604020202020204" pitchFamily="34" charset="0"/>
                <a:cs typeface="Arial" panose="020B0604020202020204" pitchFamily="34" charset="0"/>
              </a:rPr>
              <a:t>April</a:t>
            </a:r>
            <a:r>
              <a:rPr lang="en-US" sz="1500" dirty="0">
                <a:solidFill>
                  <a:srgbClr val="FFFFFF"/>
                </a:solidFill>
                <a:latin typeface="Arial" panose="020B0604020202020204" pitchFamily="34" charset="0"/>
                <a:cs typeface="Arial" panose="020B0604020202020204" pitchFamily="34" charset="0"/>
              </a:rPr>
              <a:t> 201</a:t>
            </a:r>
            <a:r>
              <a:rPr lang="es-419" sz="1500" dirty="0">
                <a:solidFill>
                  <a:srgbClr val="FFFFFF"/>
                </a:solidFill>
                <a:latin typeface="Arial" panose="020B0604020202020204" pitchFamily="34" charset="0"/>
                <a:cs typeface="Arial" panose="020B0604020202020204" pitchFamily="34" charset="0"/>
              </a:rPr>
              <a:t>7</a:t>
            </a:r>
          </a:p>
          <a:p>
            <a:pPr marL="0" indent="0">
              <a:lnSpc>
                <a:spcPct val="150000"/>
              </a:lnSpc>
              <a:spcBef>
                <a:spcPts val="0"/>
              </a:spcBef>
              <a:buNone/>
            </a:pPr>
            <a:r>
              <a:rPr lang="es-419" sz="1500" dirty="0">
                <a:solidFill>
                  <a:srgbClr val="FFFFFF"/>
                </a:solidFill>
                <a:latin typeface="Arial" panose="020B0604020202020204" pitchFamily="34" charset="0"/>
                <a:cs typeface="Arial" panose="020B0604020202020204" pitchFamily="34" charset="0"/>
              </a:rPr>
              <a:t>UN-GGIM 8 – New York, August 2018</a:t>
            </a:r>
          </a:p>
          <a:p>
            <a:pPr marL="0" indent="0">
              <a:lnSpc>
                <a:spcPct val="150000"/>
              </a:lnSpc>
              <a:spcBef>
                <a:spcPts val="0"/>
              </a:spcBef>
              <a:buNone/>
            </a:pPr>
            <a:r>
              <a:rPr lang="es-419" sz="1500" dirty="0">
                <a:solidFill>
                  <a:srgbClr val="FFFFFF"/>
                </a:solidFill>
                <a:latin typeface="Arial" panose="020B0604020202020204" pitchFamily="34" charset="0"/>
                <a:cs typeface="Arial" panose="020B0604020202020204" pitchFamily="34" charset="0"/>
              </a:rPr>
              <a:t>UN-GGIM: </a:t>
            </a:r>
            <a:r>
              <a:rPr lang="es-419" sz="1500" dirty="0" err="1">
                <a:solidFill>
                  <a:srgbClr val="FFFFFF"/>
                </a:solidFill>
                <a:latin typeface="Arial" panose="020B0604020202020204" pitchFamily="34" charset="0"/>
                <a:cs typeface="Arial" panose="020B0604020202020204" pitchFamily="34" charset="0"/>
              </a:rPr>
              <a:t>Americas</a:t>
            </a:r>
            <a:r>
              <a:rPr lang="es-419" sz="1500" dirty="0">
                <a:solidFill>
                  <a:srgbClr val="FFFFFF"/>
                </a:solidFill>
                <a:latin typeface="Arial" panose="020B0604020202020204" pitchFamily="34" charset="0"/>
                <a:cs typeface="Arial" panose="020B0604020202020204" pitchFamily="34" charset="0"/>
              </a:rPr>
              <a:t> – </a:t>
            </a:r>
            <a:r>
              <a:rPr lang="es-419" sz="1500" dirty="0" err="1">
                <a:solidFill>
                  <a:srgbClr val="FFFFFF"/>
                </a:solidFill>
                <a:latin typeface="Arial" panose="020B0604020202020204" pitchFamily="34" charset="0"/>
                <a:cs typeface="Arial" panose="020B0604020202020204" pitchFamily="34" charset="0"/>
              </a:rPr>
              <a:t>Mexico</a:t>
            </a:r>
            <a:r>
              <a:rPr lang="es-419" sz="1500" dirty="0">
                <a:solidFill>
                  <a:srgbClr val="FFFFFF"/>
                </a:solidFill>
                <a:latin typeface="Arial" panose="020B0604020202020204" pitchFamily="34" charset="0"/>
                <a:cs typeface="Arial" panose="020B0604020202020204" pitchFamily="34" charset="0"/>
              </a:rPr>
              <a:t> City, </a:t>
            </a:r>
            <a:r>
              <a:rPr lang="es-419" sz="1500" dirty="0" err="1">
                <a:solidFill>
                  <a:srgbClr val="FFFFFF"/>
                </a:solidFill>
                <a:latin typeface="Arial" panose="020B0604020202020204" pitchFamily="34" charset="0"/>
                <a:cs typeface="Arial" panose="020B0604020202020204" pitchFamily="34" charset="0"/>
              </a:rPr>
              <a:t>November</a:t>
            </a:r>
            <a:r>
              <a:rPr lang="es-419" sz="1500" dirty="0">
                <a:solidFill>
                  <a:srgbClr val="FFFFFF"/>
                </a:solidFill>
                <a:latin typeface="Arial" panose="020B0604020202020204" pitchFamily="34" charset="0"/>
                <a:cs typeface="Arial" panose="020B0604020202020204" pitchFamily="34" charset="0"/>
              </a:rPr>
              <a:t> 2018</a:t>
            </a:r>
            <a:endParaRPr lang="en-US" sz="1500" dirty="0">
              <a:solidFill>
                <a:srgbClr val="FFFFFF"/>
              </a:solidFill>
              <a:latin typeface="Arial" panose="020B0604020202020204" pitchFamily="34" charset="0"/>
              <a:cs typeface="Arial" panose="020B0604020202020204" pitchFamily="34" charset="0"/>
            </a:endParaRPr>
          </a:p>
          <a:p>
            <a:pPr marL="0" indent="0">
              <a:lnSpc>
                <a:spcPct val="150000"/>
              </a:lnSpc>
              <a:spcBef>
                <a:spcPts val="600"/>
              </a:spcBef>
              <a:spcAft>
                <a:spcPts val="600"/>
              </a:spcAft>
              <a:buNone/>
            </a:pPr>
            <a:endParaRPr lang="es-MX" sz="1500" b="1" dirty="0">
              <a:solidFill>
                <a:srgbClr val="FFFFFF"/>
              </a:solidFill>
              <a:cs typeface="Arial" pitchFamily="34" charset="0"/>
            </a:endParaRPr>
          </a:p>
          <a:p>
            <a:pPr marL="0" indent="0">
              <a:lnSpc>
                <a:spcPct val="150000"/>
              </a:lnSpc>
              <a:spcBef>
                <a:spcPts val="600"/>
              </a:spcBef>
              <a:spcAft>
                <a:spcPts val="600"/>
              </a:spcAft>
              <a:buNone/>
            </a:pPr>
            <a:endParaRPr lang="es-MX" sz="1500" b="1" dirty="0">
              <a:solidFill>
                <a:srgbClr val="FFFFFF"/>
              </a:solidFill>
              <a:cs typeface="Arial" pitchFamily="34" charset="0"/>
            </a:endParaRPr>
          </a:p>
          <a:p>
            <a:pPr marL="0" indent="0">
              <a:lnSpc>
                <a:spcPct val="150000"/>
              </a:lnSpc>
              <a:spcBef>
                <a:spcPts val="600"/>
              </a:spcBef>
              <a:spcAft>
                <a:spcPts val="600"/>
              </a:spcAft>
              <a:buNone/>
            </a:pPr>
            <a:endParaRPr lang="es-MX" sz="1500" dirty="0">
              <a:solidFill>
                <a:srgbClr val="FFFFFF"/>
              </a:solidFill>
              <a:cs typeface="Arial" pitchFamily="34" charset="0"/>
            </a:endParaRPr>
          </a:p>
          <a:p>
            <a:pPr marL="0" indent="0">
              <a:buNone/>
            </a:pPr>
            <a:endParaRPr lang="es-MX" sz="1500" dirty="0">
              <a:solidFill>
                <a:srgbClr val="FFFFFF"/>
              </a:solidFill>
            </a:endParaRPr>
          </a:p>
          <a:p>
            <a:pPr marL="0" indent="0">
              <a:buNone/>
            </a:pPr>
            <a:endParaRPr lang="es-MX" sz="1500" dirty="0">
              <a:solidFill>
                <a:srgbClr val="FFFFFF"/>
              </a:solidFill>
              <a:latin typeface="+mn-lt"/>
            </a:endParaRPr>
          </a:p>
          <a:p>
            <a:pPr marL="0" indent="0">
              <a:buNone/>
            </a:pPr>
            <a:endParaRPr lang="es-MX" sz="1500" dirty="0">
              <a:solidFill>
                <a:srgbClr val="FFFFFF"/>
              </a:solidFill>
              <a:latin typeface="+mn-lt"/>
            </a:endParaRPr>
          </a:p>
          <a:p>
            <a:pPr marL="0" indent="0">
              <a:buNone/>
            </a:pPr>
            <a:endParaRPr lang="es-MX" sz="1500" dirty="0">
              <a:solidFill>
                <a:srgbClr val="FFFFFF"/>
              </a:solidFill>
              <a:latin typeface="+mn-lt"/>
            </a:endParaRPr>
          </a:p>
          <a:p>
            <a:pPr marL="0" indent="0">
              <a:buNone/>
            </a:pPr>
            <a:endParaRPr lang="es-MX" sz="1500" dirty="0">
              <a:solidFill>
                <a:srgbClr val="FFFFFF"/>
              </a:solidFill>
              <a:latin typeface="+mn-lt"/>
            </a:endParaRPr>
          </a:p>
          <a:p>
            <a:pPr marL="0" indent="0">
              <a:buNone/>
            </a:pPr>
            <a:endParaRPr lang="es-MX" sz="1500" dirty="0">
              <a:solidFill>
                <a:srgbClr val="FFFFFF"/>
              </a:solidFill>
              <a:latin typeface="+mn-lt"/>
            </a:endParaRPr>
          </a:p>
          <a:p>
            <a:pPr marL="0" indent="0">
              <a:buNone/>
            </a:pPr>
            <a:endParaRPr lang="es-MX" sz="1500" dirty="0">
              <a:solidFill>
                <a:srgbClr val="FFFFFF"/>
              </a:solidFill>
              <a:latin typeface="+mn-lt"/>
            </a:endParaRPr>
          </a:p>
          <a:p>
            <a:pPr marL="0" indent="0">
              <a:buNone/>
            </a:pPr>
            <a:endParaRPr lang="es-MX" sz="1500" dirty="0">
              <a:solidFill>
                <a:srgbClr val="FFFFFF"/>
              </a:solidFill>
            </a:endParaRPr>
          </a:p>
          <a:p>
            <a:pPr marL="0" indent="0">
              <a:buNone/>
            </a:pPr>
            <a:endParaRPr lang="es-MX" sz="1500" dirty="0">
              <a:solidFill>
                <a:srgbClr val="FFFFFF"/>
              </a:solidFill>
            </a:endParaRPr>
          </a:p>
          <a:p>
            <a:pPr marL="0" indent="0">
              <a:buNone/>
            </a:pPr>
            <a:endParaRPr lang="es-MX" sz="1500" dirty="0">
              <a:solidFill>
                <a:srgbClr val="FFFFFF"/>
              </a:solidFill>
            </a:endParaRPr>
          </a:p>
          <a:p>
            <a:pPr marL="0" indent="0">
              <a:buNone/>
            </a:pPr>
            <a:endParaRPr lang="es-MX" sz="1500" dirty="0">
              <a:solidFill>
                <a:srgbClr val="FFFFFF"/>
              </a:solidFill>
              <a:latin typeface="+mn-lt"/>
            </a:endParaRPr>
          </a:p>
          <a:p>
            <a:pPr marL="0" indent="0">
              <a:buNone/>
            </a:pPr>
            <a:endParaRPr lang="es-MX" sz="1500" dirty="0">
              <a:solidFill>
                <a:srgbClr val="FFFFFF"/>
              </a:solidFill>
              <a:latin typeface="+mn-lt"/>
            </a:endParaRPr>
          </a:p>
          <a:p>
            <a:pPr marL="0" indent="0">
              <a:buNone/>
            </a:pPr>
            <a:endParaRPr lang="es-MX" sz="1500" dirty="0">
              <a:solidFill>
                <a:srgbClr val="FFFFFF"/>
              </a:solidFill>
              <a:latin typeface="+mn-lt"/>
            </a:endParaRPr>
          </a:p>
          <a:p>
            <a:pPr marL="0" indent="0">
              <a:buNone/>
            </a:pPr>
            <a:endParaRPr lang="es-MX" sz="1500" dirty="0">
              <a:solidFill>
                <a:srgbClr val="FFFFFF"/>
              </a:solidFill>
              <a:latin typeface="+mn-lt"/>
            </a:endParaRPr>
          </a:p>
          <a:p>
            <a:pPr marL="0" indent="0">
              <a:buNone/>
            </a:pPr>
            <a:endParaRPr lang="es-MX" sz="1500" dirty="0">
              <a:solidFill>
                <a:srgbClr val="FFFFFF"/>
              </a:solidFill>
              <a:latin typeface="+mn-lt"/>
            </a:endParaRPr>
          </a:p>
        </p:txBody>
      </p:sp>
      <p:sp>
        <p:nvSpPr>
          <p:cNvPr id="16" name="Oval 19">
            <a:extLst>
              <a:ext uri="{FF2B5EF4-FFF2-40B4-BE49-F238E27FC236}">
                <a16:creationId xmlns:a16="http://schemas.microsoft.com/office/drawing/2014/main" id="{1699B47C-BBF4-4152-B713-3AF1A8F3E034}"/>
              </a:ext>
            </a:extLst>
          </p:cNvPr>
          <p:cNvSpPr/>
          <p:nvPr/>
        </p:nvSpPr>
        <p:spPr>
          <a:xfrm>
            <a:off x="750318" y="3967913"/>
            <a:ext cx="114300" cy="11430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Oval 25">
            <a:extLst>
              <a:ext uri="{FF2B5EF4-FFF2-40B4-BE49-F238E27FC236}">
                <a16:creationId xmlns:a16="http://schemas.microsoft.com/office/drawing/2014/main" id="{3C1E4C89-7177-4483-BE4E-5572A1F6F18A}"/>
              </a:ext>
            </a:extLst>
          </p:cNvPr>
          <p:cNvSpPr/>
          <p:nvPr/>
        </p:nvSpPr>
        <p:spPr>
          <a:xfrm>
            <a:off x="750317" y="4320338"/>
            <a:ext cx="114300" cy="11430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26">
            <a:extLst>
              <a:ext uri="{FF2B5EF4-FFF2-40B4-BE49-F238E27FC236}">
                <a16:creationId xmlns:a16="http://schemas.microsoft.com/office/drawing/2014/main" id="{6D40762E-71C6-479A-8E32-3617B24E0881}"/>
              </a:ext>
            </a:extLst>
          </p:cNvPr>
          <p:cNvSpPr/>
          <p:nvPr/>
        </p:nvSpPr>
        <p:spPr>
          <a:xfrm>
            <a:off x="750317" y="4663237"/>
            <a:ext cx="114300" cy="11430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Oval 27">
            <a:extLst>
              <a:ext uri="{FF2B5EF4-FFF2-40B4-BE49-F238E27FC236}">
                <a16:creationId xmlns:a16="http://schemas.microsoft.com/office/drawing/2014/main" id="{C9BA1D26-ABBA-4C47-B869-72FB79552555}"/>
              </a:ext>
            </a:extLst>
          </p:cNvPr>
          <p:cNvSpPr/>
          <p:nvPr/>
        </p:nvSpPr>
        <p:spPr>
          <a:xfrm>
            <a:off x="750317" y="5015662"/>
            <a:ext cx="114300" cy="11430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28">
            <a:extLst>
              <a:ext uri="{FF2B5EF4-FFF2-40B4-BE49-F238E27FC236}">
                <a16:creationId xmlns:a16="http://schemas.microsoft.com/office/drawing/2014/main" id="{81824E42-A567-43F3-AB26-42E26D040474}"/>
              </a:ext>
            </a:extLst>
          </p:cNvPr>
          <p:cNvSpPr/>
          <p:nvPr/>
        </p:nvSpPr>
        <p:spPr>
          <a:xfrm>
            <a:off x="750317" y="5358562"/>
            <a:ext cx="114300" cy="11430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9">
            <a:extLst>
              <a:ext uri="{FF2B5EF4-FFF2-40B4-BE49-F238E27FC236}">
                <a16:creationId xmlns:a16="http://schemas.microsoft.com/office/drawing/2014/main" id="{4B04EEC5-A0EB-4CF6-B82D-7BB7E8508CE1}"/>
              </a:ext>
            </a:extLst>
          </p:cNvPr>
          <p:cNvSpPr/>
          <p:nvPr/>
        </p:nvSpPr>
        <p:spPr>
          <a:xfrm>
            <a:off x="750317" y="5682412"/>
            <a:ext cx="114300" cy="11430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30">
            <a:extLst>
              <a:ext uri="{FF2B5EF4-FFF2-40B4-BE49-F238E27FC236}">
                <a16:creationId xmlns:a16="http://schemas.microsoft.com/office/drawing/2014/main" id="{67554148-C51D-45BD-9536-E4C65B027B50}"/>
              </a:ext>
            </a:extLst>
          </p:cNvPr>
          <p:cNvSpPr/>
          <p:nvPr/>
        </p:nvSpPr>
        <p:spPr>
          <a:xfrm>
            <a:off x="6626165" y="3958388"/>
            <a:ext cx="114300" cy="11430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31">
            <a:extLst>
              <a:ext uri="{FF2B5EF4-FFF2-40B4-BE49-F238E27FC236}">
                <a16:creationId xmlns:a16="http://schemas.microsoft.com/office/drawing/2014/main" id="{2D4CC66D-EB90-44B5-8F5E-8FB1EB24CD8A}"/>
              </a:ext>
            </a:extLst>
          </p:cNvPr>
          <p:cNvSpPr/>
          <p:nvPr/>
        </p:nvSpPr>
        <p:spPr>
          <a:xfrm>
            <a:off x="6626164" y="4310812"/>
            <a:ext cx="114300" cy="11430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39">
            <a:extLst>
              <a:ext uri="{FF2B5EF4-FFF2-40B4-BE49-F238E27FC236}">
                <a16:creationId xmlns:a16="http://schemas.microsoft.com/office/drawing/2014/main" id="{54A6875F-B991-4F4E-96D6-C50ABA406984}"/>
              </a:ext>
            </a:extLst>
          </p:cNvPr>
          <p:cNvSpPr/>
          <p:nvPr/>
        </p:nvSpPr>
        <p:spPr>
          <a:xfrm>
            <a:off x="6626164" y="4653712"/>
            <a:ext cx="114300" cy="11430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40">
            <a:extLst>
              <a:ext uri="{FF2B5EF4-FFF2-40B4-BE49-F238E27FC236}">
                <a16:creationId xmlns:a16="http://schemas.microsoft.com/office/drawing/2014/main" id="{594F7EE4-E76E-45F9-99CB-02C7D514145F}"/>
              </a:ext>
            </a:extLst>
          </p:cNvPr>
          <p:cNvSpPr/>
          <p:nvPr/>
        </p:nvSpPr>
        <p:spPr>
          <a:xfrm>
            <a:off x="6626164" y="5006137"/>
            <a:ext cx="114300" cy="11430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7542586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FC925B5-F33F-47C2-BE0F-47CB62C78711}"/>
              </a:ext>
            </a:extLst>
          </p:cNvPr>
          <p:cNvSpPr txBox="1">
            <a:spLocks/>
          </p:cNvSpPr>
          <p:nvPr/>
        </p:nvSpPr>
        <p:spPr>
          <a:xfrm>
            <a:off x="2165472" y="329988"/>
            <a:ext cx="9315450" cy="573088"/>
          </a:xfrm>
          <a:prstGeom prst="rect">
            <a:avLst/>
          </a:prstGeom>
        </p:spPr>
        <p:txBody>
          <a:bodyPr/>
          <a:lstStyle>
            <a:lvl1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a:lstStyle>
          <a:p>
            <a:pPr algn="l"/>
            <a:r>
              <a:rPr lang="en-US" sz="3200" b="1" dirty="0">
                <a:solidFill>
                  <a:srgbClr val="003057"/>
                </a:solidFill>
                <a:latin typeface="Arial" panose="020B0604020202020204" pitchFamily="34" charset="0"/>
                <a:cs typeface="Arial" panose="020B0604020202020204" pitchFamily="34" charset="0"/>
              </a:rPr>
              <a:t>Main benefits</a:t>
            </a:r>
            <a:endParaRPr lang="es-MX" sz="3200" b="1" dirty="0">
              <a:solidFill>
                <a:srgbClr val="003057"/>
              </a:solidFill>
              <a:latin typeface="Arial" panose="020B0604020202020204" pitchFamily="34" charset="0"/>
              <a:ea typeface="Helvetica Neue Light"/>
              <a:cs typeface="Arial" panose="020B0604020202020204" pitchFamily="34" charset="0"/>
              <a:sym typeface="Helvetica Neue Light"/>
            </a:endParaRPr>
          </a:p>
        </p:txBody>
      </p:sp>
      <p:sp>
        <p:nvSpPr>
          <p:cNvPr id="6" name="Rectángulo 5"/>
          <p:cNvSpPr/>
          <p:nvPr/>
        </p:nvSpPr>
        <p:spPr>
          <a:xfrm>
            <a:off x="1781767" y="1393128"/>
            <a:ext cx="4444282" cy="4524315"/>
          </a:xfrm>
          <a:prstGeom prst="rect">
            <a:avLst/>
          </a:prstGeom>
        </p:spPr>
        <p:txBody>
          <a:bodyPr wrap="square" anchor="t">
            <a:spAutoFit/>
          </a:bodyPr>
          <a:lstStyle/>
          <a:p>
            <a:pPr algn="l"/>
            <a:r>
              <a:rPr lang="en-US" sz="1800" b="0" dirty="0">
                <a:solidFill>
                  <a:srgbClr val="7F7F7F"/>
                </a:solidFill>
                <a:latin typeface="Arial" panose="020B0604020202020204" pitchFamily="34" charset="0"/>
                <a:cs typeface="Arial" panose="020B0604020202020204" pitchFamily="34" charset="0"/>
              </a:rPr>
              <a:t>Reduce gaps and strengthening the spatial data Infrastructures for the countries in the Region</a:t>
            </a:r>
            <a:endParaRPr lang="en-US" sz="1800" b="0"/>
          </a:p>
          <a:p>
            <a:pPr algn="l"/>
            <a:endParaRPr lang="en-US" sz="1800" b="0" dirty="0">
              <a:solidFill>
                <a:srgbClr val="7F7F7F"/>
              </a:solidFill>
              <a:latin typeface="Arial" panose="020B0604020202020204" pitchFamily="34" charset="0"/>
              <a:cs typeface="Arial" panose="020B0604020202020204" pitchFamily="34" charset="0"/>
            </a:endParaRPr>
          </a:p>
          <a:p>
            <a:pPr algn="l"/>
            <a:endParaRPr lang="es-419" sz="1800" b="0" dirty="0">
              <a:solidFill>
                <a:srgbClr val="7F7F7F"/>
              </a:solidFill>
              <a:latin typeface="Arial" panose="020B0604020202020204" pitchFamily="34" charset="0"/>
              <a:cs typeface="Arial" panose="020B0604020202020204" pitchFamily="34" charset="0"/>
            </a:endParaRPr>
          </a:p>
          <a:p>
            <a:pPr algn="l"/>
            <a:r>
              <a:rPr lang="en-US" sz="1800" b="0" dirty="0">
                <a:solidFill>
                  <a:srgbClr val="7F7F7F"/>
                </a:solidFill>
                <a:latin typeface="Arial" panose="020B0604020202020204" pitchFamily="34" charset="0"/>
                <a:cs typeface="Arial" panose="020B0604020202020204" pitchFamily="34" charset="0"/>
              </a:rPr>
              <a:t>Improve decision-making for Disaster Risk Reduction</a:t>
            </a:r>
            <a:r>
              <a:rPr lang="es-419" sz="1800" b="0" dirty="0">
                <a:solidFill>
                  <a:srgbClr val="7F7F7F"/>
                </a:solidFill>
                <a:latin typeface="Arial" panose="020B0604020202020204" pitchFamily="34" charset="0"/>
                <a:cs typeface="Arial" panose="020B0604020202020204" pitchFamily="34" charset="0"/>
              </a:rPr>
              <a:t> (DRR)</a:t>
            </a:r>
            <a:endParaRPr lang="en-US" sz="1800" b="0" dirty="0">
              <a:solidFill>
                <a:srgbClr val="7F7F7F"/>
              </a:solidFill>
              <a:latin typeface="Arial" panose="020B0604020202020204" pitchFamily="34" charset="0"/>
              <a:cs typeface="Arial" panose="020B0604020202020204" pitchFamily="34" charset="0"/>
            </a:endParaRPr>
          </a:p>
          <a:p>
            <a:pPr algn="l"/>
            <a:endParaRPr lang="es-419" sz="1800" b="0" dirty="0">
              <a:solidFill>
                <a:srgbClr val="7F7F7F"/>
              </a:solidFill>
              <a:latin typeface="Arial" panose="020B0604020202020204" pitchFamily="34" charset="0"/>
              <a:cs typeface="Arial" panose="020B0604020202020204" pitchFamily="34" charset="0"/>
            </a:endParaRPr>
          </a:p>
          <a:p>
            <a:pPr algn="l"/>
            <a:endParaRPr lang="es-419" sz="1800" b="0" dirty="0">
              <a:solidFill>
                <a:srgbClr val="7F7F7F"/>
              </a:solidFill>
              <a:latin typeface="Arial" panose="020B0604020202020204" pitchFamily="34" charset="0"/>
              <a:cs typeface="Arial" panose="020B0604020202020204" pitchFamily="34" charset="0"/>
            </a:endParaRPr>
          </a:p>
          <a:p>
            <a:pPr algn="l"/>
            <a:r>
              <a:rPr lang="en-US" sz="1800" b="0" dirty="0">
                <a:solidFill>
                  <a:srgbClr val="7F7F7F"/>
                </a:solidFill>
                <a:latin typeface="Arial" panose="020B0604020202020204" pitchFamily="34" charset="0"/>
                <a:cs typeface="Arial" panose="020B0604020202020204" pitchFamily="34" charset="0"/>
              </a:rPr>
              <a:t>Strengthen the technological infrastructure for the generation of geospatial information</a:t>
            </a:r>
            <a:endParaRPr lang="es-419" sz="1800" b="0" dirty="0">
              <a:solidFill>
                <a:srgbClr val="7F7F7F"/>
              </a:solidFill>
              <a:latin typeface="Arial" panose="020B0604020202020204" pitchFamily="34" charset="0"/>
              <a:cs typeface="Arial" panose="020B0604020202020204" pitchFamily="34" charset="0"/>
            </a:endParaRPr>
          </a:p>
          <a:p>
            <a:pPr algn="l"/>
            <a:endParaRPr lang="en-US" sz="1800" b="0" dirty="0">
              <a:solidFill>
                <a:srgbClr val="7F7F7F"/>
              </a:solidFill>
              <a:latin typeface="Arial" panose="020B0604020202020204" pitchFamily="34" charset="0"/>
              <a:cs typeface="Arial" panose="020B0604020202020204" pitchFamily="34" charset="0"/>
            </a:endParaRPr>
          </a:p>
          <a:p>
            <a:pPr algn="l"/>
            <a:endParaRPr lang="en-US" sz="1800" b="0" dirty="0">
              <a:solidFill>
                <a:srgbClr val="7F7F7F"/>
              </a:solidFill>
              <a:latin typeface="Arial" panose="020B0604020202020204" pitchFamily="34" charset="0"/>
              <a:cs typeface="Arial" panose="020B0604020202020204" pitchFamily="34" charset="0"/>
            </a:endParaRPr>
          </a:p>
          <a:p>
            <a:pPr algn="l"/>
            <a:r>
              <a:rPr lang="en-US" sz="1800" b="0" dirty="0">
                <a:solidFill>
                  <a:srgbClr val="7F7F7F"/>
                </a:solidFill>
                <a:latin typeface="Arial" panose="020B0604020202020204" pitchFamily="34" charset="0"/>
                <a:cs typeface="Arial" panose="020B0604020202020204" pitchFamily="34" charset="0"/>
              </a:rPr>
              <a:t>Improve the skills and abilities through courses and workshops</a:t>
            </a:r>
            <a:endParaRPr lang="es-MX" sz="1800" b="0" dirty="0">
              <a:solidFill>
                <a:srgbClr val="7F7F7F"/>
              </a:solidFill>
              <a:latin typeface="Arial" panose="020B0604020202020204" pitchFamily="34" charset="0"/>
              <a:cs typeface="Arial" panose="020B0604020202020204" pitchFamily="34" charset="0"/>
            </a:endParaRPr>
          </a:p>
        </p:txBody>
      </p:sp>
      <p:cxnSp>
        <p:nvCxnSpPr>
          <p:cNvPr id="7" name="Straight Arrow Connector 2">
            <a:extLst>
              <a:ext uri="{FF2B5EF4-FFF2-40B4-BE49-F238E27FC236}">
                <a16:creationId xmlns:a16="http://schemas.microsoft.com/office/drawing/2014/main" id="{55BEBA7A-E256-40E2-AC92-7AABD8536E9A}"/>
              </a:ext>
            </a:extLst>
          </p:cNvPr>
          <p:cNvCxnSpPr/>
          <p:nvPr/>
        </p:nvCxnSpPr>
        <p:spPr>
          <a:xfrm flipH="1">
            <a:off x="1730351" y="1512238"/>
            <a:ext cx="718" cy="679870"/>
          </a:xfrm>
          <a:prstGeom prst="straightConnector1">
            <a:avLst/>
          </a:prstGeom>
          <a:noFill/>
          <a:ln w="25400" cap="flat">
            <a:solidFill>
              <a:schemeClr val="accent1">
                <a:lumMod val="75000"/>
              </a:schemeClr>
            </a:solidFill>
            <a:prstDash val="solid"/>
            <a:miter lim="400000"/>
          </a:ln>
          <a:effectLst/>
          <a:sp3d/>
        </p:spPr>
        <p:style>
          <a:lnRef idx="0">
            <a:scrgbClr r="0" g="0" b="0"/>
          </a:lnRef>
          <a:fillRef idx="0">
            <a:scrgbClr r="0" g="0" b="0"/>
          </a:fillRef>
          <a:effectRef idx="0">
            <a:scrgbClr r="0" g="0" b="0"/>
          </a:effectRef>
          <a:fontRef idx="none"/>
        </p:style>
      </p:cxnSp>
      <p:pic>
        <p:nvPicPr>
          <p:cNvPr id="8" name="Picture 5">
            <a:extLst>
              <a:ext uri="{FF2B5EF4-FFF2-40B4-BE49-F238E27FC236}">
                <a16:creationId xmlns:a16="http://schemas.microsoft.com/office/drawing/2014/main" id="{FFBCAC07-12C4-4A3E-95A3-99C30BC1142D}"/>
              </a:ext>
            </a:extLst>
          </p:cNvPr>
          <p:cNvPicPr>
            <a:picLocks noChangeAspect="1"/>
          </p:cNvPicPr>
          <p:nvPr/>
        </p:nvPicPr>
        <p:blipFill>
          <a:blip r:embed="rId3"/>
          <a:stretch>
            <a:fillRect/>
          </a:stretch>
        </p:blipFill>
        <p:spPr>
          <a:xfrm>
            <a:off x="840474" y="1465031"/>
            <a:ext cx="653473" cy="792447"/>
          </a:xfrm>
          <a:prstGeom prst="rect">
            <a:avLst/>
          </a:prstGeom>
        </p:spPr>
      </p:pic>
      <p:pic>
        <p:nvPicPr>
          <p:cNvPr id="9" name="Picture 7" descr="A close up of a logo&#10;&#10;Description generated with high confidence">
            <a:extLst>
              <a:ext uri="{FF2B5EF4-FFF2-40B4-BE49-F238E27FC236}">
                <a16:creationId xmlns:a16="http://schemas.microsoft.com/office/drawing/2014/main" id="{841FF221-91B3-460A-A260-6D0C7E90D457}"/>
              </a:ext>
            </a:extLst>
          </p:cNvPr>
          <p:cNvPicPr>
            <a:picLocks noChangeAspect="1"/>
          </p:cNvPicPr>
          <p:nvPr/>
        </p:nvPicPr>
        <p:blipFill>
          <a:blip r:embed="rId4"/>
          <a:stretch>
            <a:fillRect/>
          </a:stretch>
        </p:blipFill>
        <p:spPr>
          <a:xfrm>
            <a:off x="809301" y="2568454"/>
            <a:ext cx="676564" cy="789625"/>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id="{FEC876AC-3D93-45C1-839B-57201A07513F}"/>
              </a:ext>
            </a:extLst>
          </p:cNvPr>
          <p:cNvPicPr>
            <a:picLocks noChangeAspect="1"/>
          </p:cNvPicPr>
          <p:nvPr/>
        </p:nvPicPr>
        <p:blipFill>
          <a:blip r:embed="rId5"/>
          <a:stretch>
            <a:fillRect/>
          </a:stretch>
        </p:blipFill>
        <p:spPr>
          <a:xfrm>
            <a:off x="775820" y="3941180"/>
            <a:ext cx="757382" cy="686352"/>
          </a:xfrm>
          <a:prstGeom prst="rect">
            <a:avLst/>
          </a:prstGeom>
        </p:spPr>
      </p:pic>
      <p:pic>
        <p:nvPicPr>
          <p:cNvPr id="11" name="Picture 11" descr="A close up of a sign&#10;&#10;Description generated with very high confidence">
            <a:extLst>
              <a:ext uri="{FF2B5EF4-FFF2-40B4-BE49-F238E27FC236}">
                <a16:creationId xmlns:a16="http://schemas.microsoft.com/office/drawing/2014/main" id="{9AB28E11-A579-4E86-AA1D-9412E9486FCF}"/>
              </a:ext>
            </a:extLst>
          </p:cNvPr>
          <p:cNvPicPr>
            <a:picLocks noChangeAspect="1"/>
          </p:cNvPicPr>
          <p:nvPr/>
        </p:nvPicPr>
        <p:blipFill>
          <a:blip r:embed="rId6"/>
          <a:stretch>
            <a:fillRect/>
          </a:stretch>
        </p:blipFill>
        <p:spPr>
          <a:xfrm>
            <a:off x="728194" y="5217878"/>
            <a:ext cx="849746" cy="702976"/>
          </a:xfrm>
          <a:prstGeom prst="rect">
            <a:avLst/>
          </a:prstGeom>
        </p:spPr>
      </p:pic>
      <p:pic>
        <p:nvPicPr>
          <p:cNvPr id="12" name="Picture 13">
            <a:extLst>
              <a:ext uri="{FF2B5EF4-FFF2-40B4-BE49-F238E27FC236}">
                <a16:creationId xmlns:a16="http://schemas.microsoft.com/office/drawing/2014/main" id="{704304B2-C24C-4A93-90F3-CD40F3F0E4E2}"/>
              </a:ext>
            </a:extLst>
          </p:cNvPr>
          <p:cNvPicPr>
            <a:picLocks noChangeAspect="1"/>
          </p:cNvPicPr>
          <p:nvPr/>
        </p:nvPicPr>
        <p:blipFill>
          <a:blip r:embed="rId7"/>
          <a:stretch>
            <a:fillRect/>
          </a:stretch>
        </p:blipFill>
        <p:spPr>
          <a:xfrm>
            <a:off x="6398189" y="1576922"/>
            <a:ext cx="679450" cy="815574"/>
          </a:xfrm>
          <a:prstGeom prst="rect">
            <a:avLst/>
          </a:prstGeom>
        </p:spPr>
      </p:pic>
      <p:pic>
        <p:nvPicPr>
          <p:cNvPr id="13" name="Picture 15" descr="A picture containing tableware, plate&#10;&#10;Description generated with high confidence">
            <a:extLst>
              <a:ext uri="{FF2B5EF4-FFF2-40B4-BE49-F238E27FC236}">
                <a16:creationId xmlns:a16="http://schemas.microsoft.com/office/drawing/2014/main" id="{A165EBFF-E8A8-4E0D-92DD-7E3C27CF6353}"/>
              </a:ext>
            </a:extLst>
          </p:cNvPr>
          <p:cNvPicPr>
            <a:picLocks noChangeAspect="1"/>
          </p:cNvPicPr>
          <p:nvPr/>
        </p:nvPicPr>
        <p:blipFill>
          <a:blip r:embed="rId8"/>
          <a:stretch>
            <a:fillRect/>
          </a:stretch>
        </p:blipFill>
        <p:spPr>
          <a:xfrm>
            <a:off x="6354751" y="3526574"/>
            <a:ext cx="800667" cy="694781"/>
          </a:xfrm>
          <a:prstGeom prst="rect">
            <a:avLst/>
          </a:prstGeom>
        </p:spPr>
      </p:pic>
      <p:sp>
        <p:nvSpPr>
          <p:cNvPr id="14" name="Rectángulo 1">
            <a:extLst>
              <a:ext uri="{FF2B5EF4-FFF2-40B4-BE49-F238E27FC236}">
                <a16:creationId xmlns:a16="http://schemas.microsoft.com/office/drawing/2014/main" id="{BF6FDB83-22C1-4A7B-A00A-DCE41DE3F2A6}"/>
              </a:ext>
            </a:extLst>
          </p:cNvPr>
          <p:cNvSpPr/>
          <p:nvPr/>
        </p:nvSpPr>
        <p:spPr>
          <a:xfrm>
            <a:off x="7403313" y="1393127"/>
            <a:ext cx="4444282" cy="3139321"/>
          </a:xfrm>
          <a:prstGeom prst="rect">
            <a:avLst/>
          </a:prstGeom>
        </p:spPr>
        <p:txBody>
          <a:bodyPr wrap="square" anchor="t">
            <a:spAutoFit/>
          </a:bodyPr>
          <a:lstStyle/>
          <a:p>
            <a:pPr algn="l"/>
            <a:r>
              <a:rPr lang="en-US" sz="1800" b="0" dirty="0">
                <a:solidFill>
                  <a:srgbClr val="7F7F7F"/>
                </a:solidFill>
                <a:latin typeface="Arial"/>
                <a:cs typeface="Arial"/>
              </a:rPr>
              <a:t>Promote the incorporation of best practices and techniques developed at the United Nations Committee of Experts on Global Geospatial Information </a:t>
            </a:r>
            <a:r>
              <a:rPr lang="en-US" sz="1800" b="0">
                <a:solidFill>
                  <a:srgbClr val="7F7F7F"/>
                </a:solidFill>
                <a:latin typeface="Arial"/>
                <a:cs typeface="Arial"/>
              </a:rPr>
              <a:t>Management.</a:t>
            </a:r>
            <a:endParaRPr lang="es-419" sz="1800" b="0">
              <a:solidFill>
                <a:srgbClr val="7F7F7F"/>
              </a:solidFill>
              <a:latin typeface="Arial"/>
              <a:cs typeface="Arial"/>
            </a:endParaRPr>
          </a:p>
          <a:p>
            <a:pPr algn="l"/>
            <a:endParaRPr lang="en-US" sz="1800" b="0" dirty="0">
              <a:solidFill>
                <a:srgbClr val="7F7F7F"/>
              </a:solidFill>
              <a:latin typeface="Arial" panose="020B0604020202020204" pitchFamily="34" charset="0"/>
              <a:cs typeface="Arial" panose="020B0604020202020204" pitchFamily="34" charset="0"/>
            </a:endParaRPr>
          </a:p>
          <a:p>
            <a:pPr algn="l"/>
            <a:endParaRPr lang="es-419" sz="1800" b="0" dirty="0">
              <a:solidFill>
                <a:srgbClr val="7F7F7F"/>
              </a:solidFill>
              <a:latin typeface="Arial" panose="020B0604020202020204" pitchFamily="34" charset="0"/>
              <a:cs typeface="Arial" panose="020B0604020202020204" pitchFamily="34" charset="0"/>
            </a:endParaRPr>
          </a:p>
          <a:p>
            <a:pPr algn="l"/>
            <a:r>
              <a:rPr lang="en-US" sz="1800" b="0">
                <a:solidFill>
                  <a:srgbClr val="7F7F7F"/>
                </a:solidFill>
                <a:latin typeface="Arial"/>
                <a:cs typeface="Arial"/>
              </a:rPr>
              <a:t>Incorporate Caribbean countries into</a:t>
            </a:r>
            <a:endParaRPr lang="es-MX" sz="1800" b="0">
              <a:solidFill>
                <a:srgbClr val="7F7F7F"/>
              </a:solidFill>
              <a:latin typeface="Arial"/>
              <a:cs typeface="Arial"/>
            </a:endParaRPr>
          </a:p>
          <a:p>
            <a:pPr algn="l"/>
            <a:r>
              <a:rPr lang="en-US" sz="1800" b="0">
                <a:solidFill>
                  <a:srgbClr val="7F7F7F"/>
                </a:solidFill>
                <a:latin typeface="Arial"/>
                <a:cs typeface="Arial"/>
              </a:rPr>
              <a:t>the </a:t>
            </a:r>
            <a:r>
              <a:rPr lang="en-US" sz="1800" b="0" dirty="0">
                <a:solidFill>
                  <a:srgbClr val="7F7F7F"/>
                </a:solidFill>
                <a:latin typeface="Arial"/>
                <a:cs typeface="Arial"/>
              </a:rPr>
              <a:t>activities of the Global Committee (UN-GGIM) and the specific one for the Americas (UN-GGIM: Americas)</a:t>
            </a:r>
            <a:endParaRPr lang="es-MX" sz="1800" b="0">
              <a:solidFill>
                <a:srgbClr val="7F7F7F"/>
              </a:solidFill>
              <a:latin typeface="Arial"/>
              <a:cs typeface="Arial"/>
            </a:endParaRPr>
          </a:p>
        </p:txBody>
      </p:sp>
      <p:cxnSp>
        <p:nvCxnSpPr>
          <p:cNvPr id="15" name="Straight Arrow Connector 17">
            <a:extLst>
              <a:ext uri="{FF2B5EF4-FFF2-40B4-BE49-F238E27FC236}">
                <a16:creationId xmlns:a16="http://schemas.microsoft.com/office/drawing/2014/main" id="{CF6258EE-4996-403E-B4A0-1366570B300E}"/>
              </a:ext>
            </a:extLst>
          </p:cNvPr>
          <p:cNvCxnSpPr>
            <a:cxnSpLocks/>
          </p:cNvCxnSpPr>
          <p:nvPr/>
        </p:nvCxnSpPr>
        <p:spPr>
          <a:xfrm flipH="1">
            <a:off x="1777976" y="2845737"/>
            <a:ext cx="718" cy="441745"/>
          </a:xfrm>
          <a:prstGeom prst="straightConnector1">
            <a:avLst/>
          </a:prstGeom>
          <a:noFill/>
          <a:ln w="25400" cap="flat">
            <a:solidFill>
              <a:schemeClr val="accent1">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Arrow Connector 18">
            <a:extLst>
              <a:ext uri="{FF2B5EF4-FFF2-40B4-BE49-F238E27FC236}">
                <a16:creationId xmlns:a16="http://schemas.microsoft.com/office/drawing/2014/main" id="{C2038E83-98A3-43FD-B45D-CC2B8DE5D989}"/>
              </a:ext>
            </a:extLst>
          </p:cNvPr>
          <p:cNvCxnSpPr>
            <a:cxnSpLocks/>
          </p:cNvCxnSpPr>
          <p:nvPr/>
        </p:nvCxnSpPr>
        <p:spPr>
          <a:xfrm flipH="1">
            <a:off x="1777976" y="3941112"/>
            <a:ext cx="718" cy="775120"/>
          </a:xfrm>
          <a:prstGeom prst="straightConnector1">
            <a:avLst/>
          </a:prstGeom>
          <a:noFill/>
          <a:ln w="25400" cap="flat">
            <a:solidFill>
              <a:schemeClr val="accent1">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Arrow Connector 19">
            <a:extLst>
              <a:ext uri="{FF2B5EF4-FFF2-40B4-BE49-F238E27FC236}">
                <a16:creationId xmlns:a16="http://schemas.microsoft.com/office/drawing/2014/main" id="{67E29CFD-ED00-4325-9BED-1C5E733FF30F}"/>
              </a:ext>
            </a:extLst>
          </p:cNvPr>
          <p:cNvCxnSpPr>
            <a:cxnSpLocks/>
          </p:cNvCxnSpPr>
          <p:nvPr/>
        </p:nvCxnSpPr>
        <p:spPr>
          <a:xfrm flipH="1">
            <a:off x="1730351" y="5322237"/>
            <a:ext cx="718" cy="441745"/>
          </a:xfrm>
          <a:prstGeom prst="straightConnector1">
            <a:avLst/>
          </a:prstGeom>
          <a:noFill/>
          <a:ln w="25400" cap="flat">
            <a:solidFill>
              <a:schemeClr val="accent1">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8" name="Straight Arrow Connector 20">
            <a:extLst>
              <a:ext uri="{FF2B5EF4-FFF2-40B4-BE49-F238E27FC236}">
                <a16:creationId xmlns:a16="http://schemas.microsoft.com/office/drawing/2014/main" id="{D44A7359-DD42-48C1-BC9B-25CB5DA2C405}"/>
              </a:ext>
            </a:extLst>
          </p:cNvPr>
          <p:cNvCxnSpPr>
            <a:cxnSpLocks/>
          </p:cNvCxnSpPr>
          <p:nvPr/>
        </p:nvCxnSpPr>
        <p:spPr>
          <a:xfrm flipH="1">
            <a:off x="7359626" y="1464612"/>
            <a:ext cx="718" cy="1279945"/>
          </a:xfrm>
          <a:prstGeom prst="straightConnector1">
            <a:avLst/>
          </a:prstGeom>
          <a:noFill/>
          <a:ln w="25400" cap="flat">
            <a:solidFill>
              <a:schemeClr val="accent1">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9" name="Straight Arrow Connector 21">
            <a:extLst>
              <a:ext uri="{FF2B5EF4-FFF2-40B4-BE49-F238E27FC236}">
                <a16:creationId xmlns:a16="http://schemas.microsoft.com/office/drawing/2014/main" id="{AAC782AC-A901-4584-9063-D8F83718FE66}"/>
              </a:ext>
            </a:extLst>
          </p:cNvPr>
          <p:cNvCxnSpPr>
            <a:cxnSpLocks/>
          </p:cNvCxnSpPr>
          <p:nvPr/>
        </p:nvCxnSpPr>
        <p:spPr>
          <a:xfrm flipH="1">
            <a:off x="7359626" y="3350562"/>
            <a:ext cx="718" cy="1041820"/>
          </a:xfrm>
          <a:prstGeom prst="straightConnector1">
            <a:avLst/>
          </a:prstGeom>
          <a:noFill/>
          <a:ln w="25400" cap="flat">
            <a:solidFill>
              <a:schemeClr val="accent1">
                <a:lumMod val="75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484338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agen 84"/>
          <p:cNvPicPr>
            <a:picLocks noChangeAspect="1"/>
          </p:cNvPicPr>
          <p:nvPr/>
        </p:nvPicPr>
        <p:blipFill>
          <a:blip r:embed="rId3"/>
          <a:stretch>
            <a:fillRect/>
          </a:stretch>
        </p:blipFill>
        <p:spPr>
          <a:xfrm>
            <a:off x="5755911" y="3356297"/>
            <a:ext cx="6131874" cy="2091810"/>
          </a:xfrm>
          <a:prstGeom prst="rect">
            <a:avLst/>
          </a:prstGeom>
        </p:spPr>
      </p:pic>
      <p:pic>
        <p:nvPicPr>
          <p:cNvPr id="13" name="Imagen 12"/>
          <p:cNvPicPr>
            <a:picLocks noChangeAspect="1"/>
          </p:cNvPicPr>
          <p:nvPr/>
        </p:nvPicPr>
        <p:blipFill>
          <a:blip r:embed="rId4"/>
          <a:stretch>
            <a:fillRect/>
          </a:stretch>
        </p:blipFill>
        <p:spPr>
          <a:xfrm>
            <a:off x="1969180" y="3349037"/>
            <a:ext cx="3677677" cy="3299529"/>
          </a:xfrm>
          <a:prstGeom prst="rect">
            <a:avLst/>
          </a:prstGeom>
        </p:spPr>
      </p:pic>
      <p:sp>
        <p:nvSpPr>
          <p:cNvPr id="4" name="Rectángulo 3"/>
          <p:cNvSpPr/>
          <p:nvPr/>
        </p:nvSpPr>
        <p:spPr>
          <a:xfrm>
            <a:off x="1655449" y="200024"/>
            <a:ext cx="10289623" cy="1569660"/>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200" dirty="0">
                <a:solidFill>
                  <a:srgbClr val="003057"/>
                </a:solidFill>
                <a:latin typeface="Arial" panose="020B0604020202020204" pitchFamily="34" charset="0"/>
                <a:ea typeface="Calibri" panose="020F0502020204030204" pitchFamily="34" charset="0"/>
                <a:cs typeface="Arial" panose="020B0604020202020204" pitchFamily="34" charset="0"/>
              </a:rPr>
              <a:t>The main benefits, mentioned by the respondents, for their countries when included in the Caribbean Project were: </a:t>
            </a:r>
            <a:endParaRPr lang="en-US" sz="3200" dirty="0">
              <a:solidFill>
                <a:srgbClr val="003057"/>
              </a:solidFill>
              <a:latin typeface="Arial" panose="020B0604020202020204" pitchFamily="34" charset="0"/>
              <a:cs typeface="Arial" panose="020B0604020202020204" pitchFamily="34" charset="0"/>
            </a:endParaRPr>
          </a:p>
        </p:txBody>
      </p:sp>
      <p:sp>
        <p:nvSpPr>
          <p:cNvPr id="5" name="Rectángulo 4"/>
          <p:cNvSpPr/>
          <p:nvPr/>
        </p:nvSpPr>
        <p:spPr>
          <a:xfrm>
            <a:off x="1911272" y="1934279"/>
            <a:ext cx="5613451" cy="1077218"/>
          </a:xfrm>
          <a:prstGeom prst="rect">
            <a:avLst/>
          </a:prstGeom>
        </p:spPr>
        <p:txBody>
          <a:bodyPr wrap="squar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03057"/>
                </a:solidFill>
                <a:latin typeface="Arial" panose="020B0604020202020204" pitchFamily="34" charset="0"/>
                <a:cs typeface="Arial" panose="020B0604020202020204" pitchFamily="34" charset="0"/>
              </a:rPr>
              <a:t>1. </a:t>
            </a:r>
            <a:r>
              <a:rPr lang="en-US" sz="1400" b="0" dirty="0">
                <a:solidFill>
                  <a:schemeClr val="tx1">
                    <a:lumMod val="50000"/>
                    <a:lumOff val="50000"/>
                  </a:schemeClr>
                </a:solidFill>
                <a:latin typeface="Arial" panose="020B0604020202020204" pitchFamily="34" charset="0"/>
                <a:cs typeface="Arial" panose="020B0604020202020204" pitchFamily="34" charset="0"/>
              </a:rPr>
              <a:t>Development of the infrastructure for an SDI </a:t>
            </a:r>
          </a:p>
          <a:p>
            <a:r>
              <a:rPr lang="en-US" sz="1600" dirty="0">
                <a:solidFill>
                  <a:srgbClr val="003057"/>
                </a:solidFill>
                <a:latin typeface="Arial" panose="020B0604020202020204" pitchFamily="34" charset="0"/>
                <a:cs typeface="Arial" panose="020B0604020202020204" pitchFamily="34" charset="0"/>
              </a:rPr>
              <a:t>2. </a:t>
            </a:r>
            <a:r>
              <a:rPr lang="en-US" sz="1400" b="0" dirty="0">
                <a:solidFill>
                  <a:schemeClr val="tx1">
                    <a:lumMod val="50000"/>
                    <a:lumOff val="50000"/>
                  </a:schemeClr>
                </a:solidFill>
                <a:latin typeface="Arial" panose="020B0604020202020204" pitchFamily="34" charset="0"/>
                <a:cs typeface="Arial" panose="020B0604020202020204" pitchFamily="34" charset="0"/>
              </a:rPr>
              <a:t>Development of Capacities oriented to the development of an SDI</a:t>
            </a:r>
          </a:p>
          <a:p>
            <a:r>
              <a:rPr lang="en-US" sz="1600" dirty="0">
                <a:solidFill>
                  <a:srgbClr val="003057"/>
                </a:solidFill>
                <a:latin typeface="Arial" panose="020B0604020202020204" pitchFamily="34" charset="0"/>
                <a:cs typeface="Arial" panose="020B0604020202020204" pitchFamily="34" charset="0"/>
              </a:rPr>
              <a:t>3. </a:t>
            </a:r>
            <a:r>
              <a:rPr lang="en-US" sz="1400" b="0" dirty="0">
                <a:solidFill>
                  <a:schemeClr val="tx1">
                    <a:lumMod val="50000"/>
                    <a:lumOff val="50000"/>
                  </a:schemeClr>
                </a:solidFill>
                <a:latin typeface="Arial" panose="020B0604020202020204" pitchFamily="34" charset="0"/>
                <a:cs typeface="Arial" panose="020B0604020202020204" pitchFamily="34" charset="0"/>
              </a:rPr>
              <a:t>Knowledge of good practices in the implementation of an SDI</a:t>
            </a:r>
          </a:p>
          <a:p>
            <a:r>
              <a:rPr lang="en-US" sz="1600" dirty="0">
                <a:solidFill>
                  <a:srgbClr val="003057"/>
                </a:solidFill>
                <a:latin typeface="Arial" panose="020B0604020202020204" pitchFamily="34" charset="0"/>
                <a:cs typeface="Arial" panose="020B0604020202020204" pitchFamily="34" charset="0"/>
              </a:rPr>
              <a:t>4. </a:t>
            </a:r>
            <a:r>
              <a:rPr lang="en-US" sz="1400" b="0" dirty="0">
                <a:solidFill>
                  <a:schemeClr val="tx1">
                    <a:lumMod val="50000"/>
                    <a:lumOff val="50000"/>
                  </a:schemeClr>
                </a:solidFill>
                <a:latin typeface="Arial" panose="020B0604020202020204" pitchFamily="34" charset="0"/>
                <a:cs typeface="Arial" panose="020B0604020202020204" pitchFamily="34" charset="0"/>
              </a:rPr>
              <a:t>Inclusion in the Geodetic Reference Framework</a:t>
            </a:r>
          </a:p>
        </p:txBody>
      </p:sp>
      <p:sp>
        <p:nvSpPr>
          <p:cNvPr id="9" name="2 Marcador de contenido">
            <a:extLst>
              <a:ext uri="{FF2B5EF4-FFF2-40B4-BE49-F238E27FC236}">
                <a16:creationId xmlns:a16="http://schemas.microsoft.com/office/drawing/2014/main" id="{398017B3-541A-40D3-8939-6AE8BB5AF53C}"/>
              </a:ext>
            </a:extLst>
          </p:cNvPr>
          <p:cNvSpPr txBox="1">
            <a:spLocks/>
          </p:cNvSpPr>
          <p:nvPr/>
        </p:nvSpPr>
        <p:spPr bwMode="auto">
          <a:xfrm>
            <a:off x="2266628" y="3337413"/>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200" b="0" dirty="0">
                <a:solidFill>
                  <a:schemeClr val="bg1"/>
                </a:solidFill>
                <a:latin typeface="Arial" panose="020B0604020202020204" pitchFamily="34" charset="0"/>
                <a:cs typeface="Arial" panose="020B0604020202020204" pitchFamily="34" charset="0"/>
              </a:rPr>
              <a:t>THEMES</a:t>
            </a:r>
            <a:endParaRPr lang="en-US" sz="1200" b="0" dirty="0">
              <a:solidFill>
                <a:schemeClr val="bg1"/>
              </a:solidFill>
              <a:latin typeface="Arial" panose="020B0604020202020204" pitchFamily="34" charset="0"/>
              <a:cs typeface="Arial" panose="020B0604020202020204" pitchFamily="34" charset="0"/>
            </a:endParaRPr>
          </a:p>
        </p:txBody>
      </p:sp>
      <p:sp>
        <p:nvSpPr>
          <p:cNvPr id="10" name="2 Marcador de contenido">
            <a:extLst>
              <a:ext uri="{FF2B5EF4-FFF2-40B4-BE49-F238E27FC236}">
                <a16:creationId xmlns:a16="http://schemas.microsoft.com/office/drawing/2014/main" id="{398017B3-541A-40D3-8939-6AE8BB5AF53C}"/>
              </a:ext>
            </a:extLst>
          </p:cNvPr>
          <p:cNvSpPr txBox="1">
            <a:spLocks/>
          </p:cNvSpPr>
          <p:nvPr/>
        </p:nvSpPr>
        <p:spPr bwMode="auto">
          <a:xfrm>
            <a:off x="1969179" y="3556536"/>
            <a:ext cx="2909273"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Geographical Information Analysis</a:t>
            </a:r>
            <a:endParaRPr lang="es-MX" sz="9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2" name="2 Marcador de contenido">
            <a:extLst>
              <a:ext uri="{FF2B5EF4-FFF2-40B4-BE49-F238E27FC236}">
                <a16:creationId xmlns:a16="http://schemas.microsoft.com/office/drawing/2014/main" id="{398017B3-541A-40D3-8939-6AE8BB5AF53C}"/>
              </a:ext>
            </a:extLst>
          </p:cNvPr>
          <p:cNvSpPr txBox="1">
            <a:spLocks/>
          </p:cNvSpPr>
          <p:nvPr/>
        </p:nvSpPr>
        <p:spPr bwMode="auto">
          <a:xfrm>
            <a:off x="4805165" y="3337413"/>
            <a:ext cx="905721"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800" b="0" dirty="0">
                <a:solidFill>
                  <a:schemeClr val="bg1"/>
                </a:solidFill>
                <a:latin typeface="Arial" panose="020B0604020202020204" pitchFamily="34" charset="0"/>
                <a:cs typeface="Arial" panose="020B0604020202020204" pitchFamily="34" charset="0"/>
              </a:rPr>
              <a:t>PERCENTAJE</a:t>
            </a:r>
            <a:endParaRPr lang="en-US" sz="800" b="0" dirty="0">
              <a:solidFill>
                <a:schemeClr val="bg1"/>
              </a:solidFill>
              <a:latin typeface="Arial" panose="020B0604020202020204" pitchFamily="34" charset="0"/>
              <a:cs typeface="Arial" panose="020B0604020202020204" pitchFamily="34" charset="0"/>
            </a:endParaRPr>
          </a:p>
        </p:txBody>
      </p:sp>
      <p:sp>
        <p:nvSpPr>
          <p:cNvPr id="14" name="2 Marcador de contenido">
            <a:extLst>
              <a:ext uri="{FF2B5EF4-FFF2-40B4-BE49-F238E27FC236}">
                <a16:creationId xmlns:a16="http://schemas.microsoft.com/office/drawing/2014/main" id="{398017B3-541A-40D3-8939-6AE8BB5AF53C}"/>
              </a:ext>
            </a:extLst>
          </p:cNvPr>
          <p:cNvSpPr txBox="1">
            <a:spLocks/>
          </p:cNvSpPr>
          <p:nvPr/>
        </p:nvSpPr>
        <p:spPr bwMode="auto">
          <a:xfrm>
            <a:off x="6030158" y="3510970"/>
            <a:ext cx="2451370"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200" b="0" dirty="0">
                <a:solidFill>
                  <a:schemeClr val="bg1"/>
                </a:solidFill>
                <a:latin typeface="Arial" panose="020B0604020202020204" pitchFamily="34" charset="0"/>
                <a:cs typeface="Arial" panose="020B0604020202020204" pitchFamily="34" charset="0"/>
              </a:rPr>
              <a:t>STRATEGIC OBJECTIVE</a:t>
            </a:r>
            <a:endParaRPr lang="en-US" sz="1200" b="0" dirty="0">
              <a:solidFill>
                <a:schemeClr val="bg1"/>
              </a:solidFill>
              <a:latin typeface="Arial" panose="020B0604020202020204" pitchFamily="34" charset="0"/>
              <a:cs typeface="Arial" panose="020B0604020202020204" pitchFamily="34" charset="0"/>
            </a:endParaRPr>
          </a:p>
        </p:txBody>
      </p:sp>
      <p:sp>
        <p:nvSpPr>
          <p:cNvPr id="15" name="2 Marcador de contenido">
            <a:extLst>
              <a:ext uri="{FF2B5EF4-FFF2-40B4-BE49-F238E27FC236}">
                <a16:creationId xmlns:a16="http://schemas.microsoft.com/office/drawing/2014/main" id="{398017B3-541A-40D3-8939-6AE8BB5AF53C}"/>
              </a:ext>
            </a:extLst>
          </p:cNvPr>
          <p:cNvSpPr txBox="1">
            <a:spLocks/>
          </p:cNvSpPr>
          <p:nvPr/>
        </p:nvSpPr>
        <p:spPr bwMode="auto">
          <a:xfrm>
            <a:off x="8493329" y="3395608"/>
            <a:ext cx="905721" cy="4969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700" b="0" dirty="0">
                <a:solidFill>
                  <a:schemeClr val="bg1"/>
                </a:solidFill>
                <a:latin typeface="Arial" panose="020B0604020202020204" pitchFamily="34" charset="0"/>
                <a:cs typeface="Arial" panose="020B0604020202020204" pitchFamily="34" charset="0"/>
              </a:rPr>
              <a:t>VERY</a:t>
            </a:r>
          </a:p>
          <a:p>
            <a:pPr marL="514338" indent="-514338"/>
            <a:r>
              <a:rPr lang="es-MX" sz="700" b="0" dirty="0">
                <a:solidFill>
                  <a:schemeClr val="bg1"/>
                </a:solidFill>
                <a:latin typeface="Arial" panose="020B0604020202020204" pitchFamily="34" charset="0"/>
                <a:cs typeface="Arial" panose="020B0604020202020204" pitchFamily="34" charset="0"/>
              </a:rPr>
              <a:t>LITTLE</a:t>
            </a:r>
          </a:p>
          <a:p>
            <a:pPr marL="514338" indent="-514338"/>
            <a:r>
              <a:rPr lang="es-MX" sz="700" b="0" dirty="0">
                <a:solidFill>
                  <a:schemeClr val="bg1"/>
                </a:solidFill>
                <a:latin typeface="Arial" panose="020B0604020202020204" pitchFamily="34" charset="0"/>
                <a:cs typeface="Arial" panose="020B0604020202020204" pitchFamily="34" charset="0"/>
              </a:rPr>
              <a:t>IMPORTANT</a:t>
            </a:r>
            <a:endParaRPr lang="en-US" sz="700" b="0" dirty="0">
              <a:solidFill>
                <a:schemeClr val="bg1"/>
              </a:solidFill>
              <a:latin typeface="Arial" panose="020B0604020202020204" pitchFamily="34" charset="0"/>
              <a:cs typeface="Arial" panose="020B0604020202020204" pitchFamily="34" charset="0"/>
            </a:endParaRPr>
          </a:p>
        </p:txBody>
      </p:sp>
      <p:sp>
        <p:nvSpPr>
          <p:cNvPr id="17" name="2 Marcador de contenido">
            <a:extLst>
              <a:ext uri="{FF2B5EF4-FFF2-40B4-BE49-F238E27FC236}">
                <a16:creationId xmlns:a16="http://schemas.microsoft.com/office/drawing/2014/main" id="{398017B3-541A-40D3-8939-6AE8BB5AF53C}"/>
              </a:ext>
            </a:extLst>
          </p:cNvPr>
          <p:cNvSpPr txBox="1">
            <a:spLocks/>
          </p:cNvSpPr>
          <p:nvPr/>
        </p:nvSpPr>
        <p:spPr bwMode="auto">
          <a:xfrm>
            <a:off x="9215449" y="3468988"/>
            <a:ext cx="723681" cy="44618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700" b="0" dirty="0">
                <a:solidFill>
                  <a:schemeClr val="bg1"/>
                </a:solidFill>
                <a:latin typeface="Arial" panose="020B0604020202020204" pitchFamily="34" charset="0"/>
                <a:cs typeface="Arial" panose="020B0604020202020204" pitchFamily="34" charset="0"/>
              </a:rPr>
              <a:t>LESS</a:t>
            </a:r>
          </a:p>
          <a:p>
            <a:pPr marL="514338" indent="-514338"/>
            <a:r>
              <a:rPr lang="es-MX" sz="700" b="0" dirty="0">
                <a:solidFill>
                  <a:schemeClr val="bg1"/>
                </a:solidFill>
                <a:latin typeface="Arial" panose="020B0604020202020204" pitchFamily="34" charset="0"/>
                <a:cs typeface="Arial" panose="020B0604020202020204" pitchFamily="34" charset="0"/>
              </a:rPr>
              <a:t>IMPORTANT</a:t>
            </a:r>
            <a:endParaRPr lang="en-US" sz="700" b="0" dirty="0">
              <a:solidFill>
                <a:schemeClr val="bg1"/>
              </a:solidFill>
              <a:latin typeface="Arial" panose="020B0604020202020204" pitchFamily="34" charset="0"/>
              <a:cs typeface="Arial" panose="020B0604020202020204" pitchFamily="34" charset="0"/>
            </a:endParaRPr>
          </a:p>
        </p:txBody>
      </p:sp>
      <p:sp>
        <p:nvSpPr>
          <p:cNvPr id="18" name="2 Marcador de contenido">
            <a:extLst>
              <a:ext uri="{FF2B5EF4-FFF2-40B4-BE49-F238E27FC236}">
                <a16:creationId xmlns:a16="http://schemas.microsoft.com/office/drawing/2014/main" id="{398017B3-541A-40D3-8939-6AE8BB5AF53C}"/>
              </a:ext>
            </a:extLst>
          </p:cNvPr>
          <p:cNvSpPr txBox="1">
            <a:spLocks/>
          </p:cNvSpPr>
          <p:nvPr/>
        </p:nvSpPr>
        <p:spPr bwMode="auto">
          <a:xfrm>
            <a:off x="9879917" y="3468988"/>
            <a:ext cx="781333" cy="4235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700" b="0" dirty="0">
                <a:solidFill>
                  <a:schemeClr val="bg1"/>
                </a:solidFill>
                <a:latin typeface="Arial" panose="020B0604020202020204" pitchFamily="34" charset="0"/>
                <a:cs typeface="Arial" panose="020B0604020202020204" pitchFamily="34" charset="0"/>
              </a:rPr>
              <a:t>MODERATLY</a:t>
            </a:r>
          </a:p>
          <a:p>
            <a:pPr marL="514338" indent="-514338"/>
            <a:r>
              <a:rPr lang="es-MX" sz="700" b="0" dirty="0">
                <a:solidFill>
                  <a:schemeClr val="bg1"/>
                </a:solidFill>
                <a:latin typeface="Arial" panose="020B0604020202020204" pitchFamily="34" charset="0"/>
                <a:cs typeface="Arial" panose="020B0604020202020204" pitchFamily="34" charset="0"/>
              </a:rPr>
              <a:t>IMPORTANT</a:t>
            </a:r>
            <a:endParaRPr lang="en-US" sz="700" b="0" dirty="0">
              <a:solidFill>
                <a:schemeClr val="bg1"/>
              </a:solidFill>
              <a:latin typeface="Arial" panose="020B0604020202020204" pitchFamily="34" charset="0"/>
              <a:cs typeface="Arial" panose="020B0604020202020204" pitchFamily="34" charset="0"/>
            </a:endParaRPr>
          </a:p>
        </p:txBody>
      </p:sp>
      <p:sp>
        <p:nvSpPr>
          <p:cNvPr id="19" name="2 Marcador de contenido">
            <a:extLst>
              <a:ext uri="{FF2B5EF4-FFF2-40B4-BE49-F238E27FC236}">
                <a16:creationId xmlns:a16="http://schemas.microsoft.com/office/drawing/2014/main" id="{398017B3-541A-40D3-8939-6AE8BB5AF53C}"/>
              </a:ext>
            </a:extLst>
          </p:cNvPr>
          <p:cNvSpPr txBox="1">
            <a:spLocks/>
          </p:cNvSpPr>
          <p:nvPr/>
        </p:nvSpPr>
        <p:spPr bwMode="auto">
          <a:xfrm>
            <a:off x="10544385" y="3538561"/>
            <a:ext cx="781333" cy="3838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700" b="0" dirty="0">
                <a:solidFill>
                  <a:schemeClr val="bg1"/>
                </a:solidFill>
                <a:latin typeface="Arial" panose="020B0604020202020204" pitchFamily="34" charset="0"/>
                <a:cs typeface="Arial" panose="020B0604020202020204" pitchFamily="34" charset="0"/>
              </a:rPr>
              <a:t>IMPORTANT</a:t>
            </a:r>
            <a:endParaRPr lang="en-US" sz="700" b="0" dirty="0">
              <a:solidFill>
                <a:schemeClr val="bg1"/>
              </a:solidFill>
              <a:latin typeface="Arial" panose="020B0604020202020204" pitchFamily="34" charset="0"/>
              <a:cs typeface="Arial" panose="020B0604020202020204" pitchFamily="34" charset="0"/>
            </a:endParaRPr>
          </a:p>
        </p:txBody>
      </p:sp>
      <p:sp>
        <p:nvSpPr>
          <p:cNvPr id="20" name="2 Marcador de contenido">
            <a:extLst>
              <a:ext uri="{FF2B5EF4-FFF2-40B4-BE49-F238E27FC236}">
                <a16:creationId xmlns:a16="http://schemas.microsoft.com/office/drawing/2014/main" id="{398017B3-541A-40D3-8939-6AE8BB5AF53C}"/>
              </a:ext>
            </a:extLst>
          </p:cNvPr>
          <p:cNvSpPr txBox="1">
            <a:spLocks/>
          </p:cNvSpPr>
          <p:nvPr/>
        </p:nvSpPr>
        <p:spPr bwMode="auto">
          <a:xfrm>
            <a:off x="11218904" y="3449108"/>
            <a:ext cx="781333" cy="4770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700" b="0" dirty="0">
                <a:solidFill>
                  <a:schemeClr val="bg1"/>
                </a:solidFill>
                <a:latin typeface="Arial" panose="020B0604020202020204" pitchFamily="34" charset="0"/>
                <a:cs typeface="Arial" panose="020B0604020202020204" pitchFamily="34" charset="0"/>
              </a:rPr>
              <a:t>VERY</a:t>
            </a:r>
          </a:p>
          <a:p>
            <a:pPr marL="514338" indent="-514338"/>
            <a:r>
              <a:rPr lang="es-MX" sz="700" b="0" dirty="0">
                <a:solidFill>
                  <a:schemeClr val="bg1"/>
                </a:solidFill>
                <a:latin typeface="Arial" panose="020B0604020202020204" pitchFamily="34" charset="0"/>
                <a:cs typeface="Arial" panose="020B0604020202020204" pitchFamily="34" charset="0"/>
              </a:rPr>
              <a:t>IMPORTANT</a:t>
            </a:r>
            <a:endParaRPr lang="en-US" sz="700" b="0" dirty="0">
              <a:solidFill>
                <a:schemeClr val="bg1"/>
              </a:solidFill>
              <a:latin typeface="Arial" panose="020B0604020202020204" pitchFamily="34" charset="0"/>
              <a:cs typeface="Arial" panose="020B0604020202020204" pitchFamily="34" charset="0"/>
            </a:endParaRPr>
          </a:p>
        </p:txBody>
      </p:sp>
      <p:sp>
        <p:nvSpPr>
          <p:cNvPr id="22" name="2 Marcador de contenido">
            <a:extLst>
              <a:ext uri="{FF2B5EF4-FFF2-40B4-BE49-F238E27FC236}">
                <a16:creationId xmlns:a16="http://schemas.microsoft.com/office/drawing/2014/main" id="{398017B3-541A-40D3-8939-6AE8BB5AF53C}"/>
              </a:ext>
            </a:extLst>
          </p:cNvPr>
          <p:cNvSpPr txBox="1">
            <a:spLocks/>
          </p:cNvSpPr>
          <p:nvPr/>
        </p:nvSpPr>
        <p:spPr bwMode="auto">
          <a:xfrm>
            <a:off x="1969178" y="3781332"/>
            <a:ext cx="2909273"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Geographic Database</a:t>
            </a:r>
            <a:endParaRPr lang="es-MX" sz="9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3" name="2 Marcador de contenido">
            <a:extLst>
              <a:ext uri="{FF2B5EF4-FFF2-40B4-BE49-F238E27FC236}">
                <a16:creationId xmlns:a16="http://schemas.microsoft.com/office/drawing/2014/main" id="{398017B3-541A-40D3-8939-6AE8BB5AF53C}"/>
              </a:ext>
            </a:extLst>
          </p:cNvPr>
          <p:cNvSpPr txBox="1">
            <a:spLocks/>
          </p:cNvSpPr>
          <p:nvPr/>
        </p:nvSpPr>
        <p:spPr bwMode="auto">
          <a:xfrm>
            <a:off x="1969177" y="4029590"/>
            <a:ext cx="2909273"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err="1">
                <a:solidFill>
                  <a:srgbClr val="808080"/>
                </a:solidFill>
                <a:latin typeface="Arial" panose="020B0604020202020204" pitchFamily="34" charset="0"/>
                <a:ea typeface="Times New Roman" panose="02020603050405020304" pitchFamily="18" charset="0"/>
                <a:cs typeface="Arial" panose="020B0604020202020204" pitchFamily="34" charset="0"/>
              </a:rPr>
              <a:t>Geoestatistics</a:t>
            </a:r>
            <a:r>
              <a:rPr lang="en-US" sz="900" b="0" dirty="0">
                <a:solidFill>
                  <a:srgbClr val="808080"/>
                </a:solidFill>
                <a:latin typeface="Arial" panose="020B0604020202020204" pitchFamily="34" charset="0"/>
                <a:ea typeface="Times New Roman" panose="02020603050405020304" pitchFamily="18" charset="0"/>
                <a:cs typeface="Arial" panose="020B0604020202020204" pitchFamily="34" charset="0"/>
              </a:rPr>
              <a:t> Data</a:t>
            </a:r>
            <a:endParaRPr lang="es-MX" sz="1100" b="0" dirty="0">
              <a:latin typeface="Arial" panose="020B0604020202020204" pitchFamily="34" charset="0"/>
              <a:ea typeface="Calibri" panose="020F0502020204030204" pitchFamily="34" charset="0"/>
              <a:cs typeface="Arial" panose="020B0604020202020204" pitchFamily="34" charset="0"/>
            </a:endParaRPr>
          </a:p>
        </p:txBody>
      </p:sp>
      <p:sp>
        <p:nvSpPr>
          <p:cNvPr id="24" name="2 Marcador de contenido">
            <a:extLst>
              <a:ext uri="{FF2B5EF4-FFF2-40B4-BE49-F238E27FC236}">
                <a16:creationId xmlns:a16="http://schemas.microsoft.com/office/drawing/2014/main" id="{398017B3-541A-40D3-8939-6AE8BB5AF53C}"/>
              </a:ext>
            </a:extLst>
          </p:cNvPr>
          <p:cNvSpPr txBox="1">
            <a:spLocks/>
          </p:cNvSpPr>
          <p:nvPr/>
        </p:nvSpPr>
        <p:spPr bwMode="auto">
          <a:xfrm>
            <a:off x="1969177" y="4267834"/>
            <a:ext cx="2909273"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s-MX" sz="9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International </a:t>
            </a:r>
            <a:r>
              <a:rPr lang="es-MX" sz="900" b="0" dirty="0" err="1">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Standards</a:t>
            </a:r>
            <a:endParaRPr lang="es-MX" sz="9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5" name="2 Marcador de contenido">
            <a:extLst>
              <a:ext uri="{FF2B5EF4-FFF2-40B4-BE49-F238E27FC236}">
                <a16:creationId xmlns:a16="http://schemas.microsoft.com/office/drawing/2014/main" id="{398017B3-541A-40D3-8939-6AE8BB5AF53C}"/>
              </a:ext>
            </a:extLst>
          </p:cNvPr>
          <p:cNvSpPr txBox="1">
            <a:spLocks/>
          </p:cNvSpPr>
          <p:nvPr/>
        </p:nvSpPr>
        <p:spPr bwMode="auto">
          <a:xfrm>
            <a:off x="1969176" y="4492630"/>
            <a:ext cx="2909273"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GIS-base Platform and Geo-Services</a:t>
            </a:r>
            <a:endParaRPr lang="es-MX" sz="9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6" name="2 Marcador de contenido">
            <a:extLst>
              <a:ext uri="{FF2B5EF4-FFF2-40B4-BE49-F238E27FC236}">
                <a16:creationId xmlns:a16="http://schemas.microsoft.com/office/drawing/2014/main" id="{398017B3-541A-40D3-8939-6AE8BB5AF53C}"/>
              </a:ext>
            </a:extLst>
          </p:cNvPr>
          <p:cNvSpPr txBox="1">
            <a:spLocks/>
          </p:cNvSpPr>
          <p:nvPr/>
        </p:nvSpPr>
        <p:spPr bwMode="auto">
          <a:xfrm>
            <a:off x="1969175" y="4734164"/>
            <a:ext cx="2909273"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a:solidFill>
                  <a:srgbClr val="808080"/>
                </a:solidFill>
                <a:latin typeface="Arial" panose="020B0604020202020204" pitchFamily="34" charset="0"/>
                <a:ea typeface="Times New Roman" panose="02020603050405020304" pitchFamily="18" charset="0"/>
                <a:cs typeface="Arial" panose="020B0604020202020204" pitchFamily="34" charset="0"/>
              </a:rPr>
              <a:t>Metadata</a:t>
            </a:r>
            <a:endParaRPr lang="es-MX" sz="1100" b="0" dirty="0">
              <a:latin typeface="Arial" panose="020B0604020202020204" pitchFamily="34" charset="0"/>
              <a:ea typeface="Calibri" panose="020F0502020204030204" pitchFamily="34" charset="0"/>
              <a:cs typeface="Arial" panose="020B0604020202020204" pitchFamily="34" charset="0"/>
            </a:endParaRPr>
          </a:p>
        </p:txBody>
      </p:sp>
      <p:sp>
        <p:nvSpPr>
          <p:cNvPr id="27" name="2 Marcador de contenido">
            <a:extLst>
              <a:ext uri="{FF2B5EF4-FFF2-40B4-BE49-F238E27FC236}">
                <a16:creationId xmlns:a16="http://schemas.microsoft.com/office/drawing/2014/main" id="{398017B3-541A-40D3-8939-6AE8BB5AF53C}"/>
              </a:ext>
            </a:extLst>
          </p:cNvPr>
          <p:cNvSpPr txBox="1">
            <a:spLocks/>
          </p:cNvSpPr>
          <p:nvPr/>
        </p:nvSpPr>
        <p:spPr bwMode="auto">
          <a:xfrm>
            <a:off x="1981454" y="4979132"/>
            <a:ext cx="2909273"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s-MX" sz="900" b="0" dirty="0" err="1">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Remote</a:t>
            </a:r>
            <a:r>
              <a:rPr lang="es-MX" sz="9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 </a:t>
            </a:r>
            <a:r>
              <a:rPr lang="es-MX" sz="900" b="0" dirty="0" err="1">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Sensing</a:t>
            </a:r>
            <a:endParaRPr lang="es-MX" sz="9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8" name="2 Marcador de contenido">
            <a:extLst>
              <a:ext uri="{FF2B5EF4-FFF2-40B4-BE49-F238E27FC236}">
                <a16:creationId xmlns:a16="http://schemas.microsoft.com/office/drawing/2014/main" id="{398017B3-541A-40D3-8939-6AE8BB5AF53C}"/>
              </a:ext>
            </a:extLst>
          </p:cNvPr>
          <p:cNvSpPr txBox="1">
            <a:spLocks/>
          </p:cNvSpPr>
          <p:nvPr/>
        </p:nvSpPr>
        <p:spPr bwMode="auto">
          <a:xfrm>
            <a:off x="1981453" y="5203928"/>
            <a:ext cx="2909273"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s-MX" sz="900" b="0" dirty="0" err="1">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Geographic</a:t>
            </a:r>
            <a:r>
              <a:rPr lang="es-MX" sz="9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 </a:t>
            </a:r>
            <a:r>
              <a:rPr lang="es-MX" sz="900" b="0" dirty="0" err="1">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Information</a:t>
            </a:r>
            <a:r>
              <a:rPr lang="es-MX" sz="9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 </a:t>
            </a:r>
            <a:r>
              <a:rPr lang="es-MX" sz="900" b="0" dirty="0" err="1">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Systems</a:t>
            </a:r>
            <a:endParaRPr lang="es-MX" sz="9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9" name="2 Marcador de contenido">
            <a:extLst>
              <a:ext uri="{FF2B5EF4-FFF2-40B4-BE49-F238E27FC236}">
                <a16:creationId xmlns:a16="http://schemas.microsoft.com/office/drawing/2014/main" id="{398017B3-541A-40D3-8939-6AE8BB5AF53C}"/>
              </a:ext>
            </a:extLst>
          </p:cNvPr>
          <p:cNvSpPr txBox="1">
            <a:spLocks/>
          </p:cNvSpPr>
          <p:nvPr/>
        </p:nvSpPr>
        <p:spPr bwMode="auto">
          <a:xfrm>
            <a:off x="1981452" y="5452186"/>
            <a:ext cx="2909273"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a:solidFill>
                  <a:srgbClr val="808080"/>
                </a:solidFill>
                <a:latin typeface="Arial" panose="020B0604020202020204" pitchFamily="34" charset="0"/>
                <a:ea typeface="Times New Roman" panose="02020603050405020304" pitchFamily="18" charset="0"/>
                <a:cs typeface="Arial" panose="020B0604020202020204" pitchFamily="34" charset="0"/>
              </a:rPr>
              <a:t>Use of Software</a:t>
            </a:r>
            <a:endParaRPr lang="es-MX" sz="1100" b="0" dirty="0">
              <a:latin typeface="Arial" panose="020B0604020202020204" pitchFamily="34" charset="0"/>
              <a:ea typeface="Calibri" panose="020F0502020204030204" pitchFamily="34" charset="0"/>
              <a:cs typeface="Arial" panose="020B0604020202020204" pitchFamily="34" charset="0"/>
            </a:endParaRPr>
          </a:p>
        </p:txBody>
      </p:sp>
      <p:sp>
        <p:nvSpPr>
          <p:cNvPr id="30" name="2 Marcador de contenido">
            <a:extLst>
              <a:ext uri="{FF2B5EF4-FFF2-40B4-BE49-F238E27FC236}">
                <a16:creationId xmlns:a16="http://schemas.microsoft.com/office/drawing/2014/main" id="{398017B3-541A-40D3-8939-6AE8BB5AF53C}"/>
              </a:ext>
            </a:extLst>
          </p:cNvPr>
          <p:cNvSpPr txBox="1">
            <a:spLocks/>
          </p:cNvSpPr>
          <p:nvPr/>
        </p:nvSpPr>
        <p:spPr bwMode="auto">
          <a:xfrm>
            <a:off x="1981452" y="5690430"/>
            <a:ext cx="2909273"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Geodesy</a:t>
            </a:r>
            <a:endParaRPr lang="es-MX" sz="9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1" name="2 Marcador de contenido">
            <a:extLst>
              <a:ext uri="{FF2B5EF4-FFF2-40B4-BE49-F238E27FC236}">
                <a16:creationId xmlns:a16="http://schemas.microsoft.com/office/drawing/2014/main" id="{398017B3-541A-40D3-8939-6AE8BB5AF53C}"/>
              </a:ext>
            </a:extLst>
          </p:cNvPr>
          <p:cNvSpPr txBox="1">
            <a:spLocks/>
          </p:cNvSpPr>
          <p:nvPr/>
        </p:nvSpPr>
        <p:spPr bwMode="auto">
          <a:xfrm>
            <a:off x="1981451" y="5915226"/>
            <a:ext cx="2909273"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Cartography</a:t>
            </a:r>
            <a:endParaRPr lang="es-MX" sz="9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2" name="2 Marcador de contenido">
            <a:extLst>
              <a:ext uri="{FF2B5EF4-FFF2-40B4-BE49-F238E27FC236}">
                <a16:creationId xmlns:a16="http://schemas.microsoft.com/office/drawing/2014/main" id="{398017B3-541A-40D3-8939-6AE8BB5AF53C}"/>
              </a:ext>
            </a:extLst>
          </p:cNvPr>
          <p:cNvSpPr txBox="1">
            <a:spLocks/>
          </p:cNvSpPr>
          <p:nvPr/>
        </p:nvSpPr>
        <p:spPr bwMode="auto">
          <a:xfrm>
            <a:off x="1981450" y="6156760"/>
            <a:ext cx="2909273"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s-MX" sz="900" b="0" dirty="0" err="1">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Photointerpretation</a:t>
            </a:r>
            <a:endParaRPr lang="es-MX" sz="9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3" name="2 Marcador de contenido">
            <a:extLst>
              <a:ext uri="{FF2B5EF4-FFF2-40B4-BE49-F238E27FC236}">
                <a16:creationId xmlns:a16="http://schemas.microsoft.com/office/drawing/2014/main" id="{398017B3-541A-40D3-8939-6AE8BB5AF53C}"/>
              </a:ext>
            </a:extLst>
          </p:cNvPr>
          <p:cNvSpPr txBox="1">
            <a:spLocks/>
          </p:cNvSpPr>
          <p:nvPr/>
        </p:nvSpPr>
        <p:spPr bwMode="auto">
          <a:xfrm>
            <a:off x="1969175" y="6375883"/>
            <a:ext cx="2909273" cy="2821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s-MX" sz="900" b="0" dirty="0" err="1">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Photogrammetry</a:t>
            </a:r>
            <a:endParaRPr lang="es-MX" sz="9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3" name="2 Marcador de contenido">
            <a:extLst>
              <a:ext uri="{FF2B5EF4-FFF2-40B4-BE49-F238E27FC236}">
                <a16:creationId xmlns:a16="http://schemas.microsoft.com/office/drawing/2014/main" id="{398017B3-541A-40D3-8939-6AE8BB5AF53C}"/>
              </a:ext>
            </a:extLst>
          </p:cNvPr>
          <p:cNvSpPr txBox="1">
            <a:spLocks/>
          </p:cNvSpPr>
          <p:nvPr/>
        </p:nvSpPr>
        <p:spPr bwMode="auto">
          <a:xfrm>
            <a:off x="4904419" y="3573526"/>
            <a:ext cx="733823" cy="244375"/>
          </a:xfrm>
          <a:prstGeom prst="rect">
            <a:avLst/>
          </a:prstGeom>
          <a:solidFill>
            <a:srgbClr val="FF0000"/>
          </a:solid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70%</a:t>
            </a:r>
          </a:p>
        </p:txBody>
      </p:sp>
      <p:sp>
        <p:nvSpPr>
          <p:cNvPr id="54" name="2 Marcador de contenido">
            <a:extLst>
              <a:ext uri="{FF2B5EF4-FFF2-40B4-BE49-F238E27FC236}">
                <a16:creationId xmlns:a16="http://schemas.microsoft.com/office/drawing/2014/main" id="{398017B3-541A-40D3-8939-6AE8BB5AF53C}"/>
              </a:ext>
            </a:extLst>
          </p:cNvPr>
          <p:cNvSpPr txBox="1">
            <a:spLocks/>
          </p:cNvSpPr>
          <p:nvPr/>
        </p:nvSpPr>
        <p:spPr bwMode="auto">
          <a:xfrm>
            <a:off x="4904420" y="3817901"/>
            <a:ext cx="731221" cy="225355"/>
          </a:xfrm>
          <a:prstGeom prst="rect">
            <a:avLst/>
          </a:prstGeom>
          <a:solidFill>
            <a:srgbClr val="FF0000"/>
          </a:solid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70%</a:t>
            </a:r>
          </a:p>
        </p:txBody>
      </p:sp>
      <p:sp>
        <p:nvSpPr>
          <p:cNvPr id="55" name="2 Marcador de contenido">
            <a:extLst>
              <a:ext uri="{FF2B5EF4-FFF2-40B4-BE49-F238E27FC236}">
                <a16:creationId xmlns:a16="http://schemas.microsoft.com/office/drawing/2014/main" id="{398017B3-541A-40D3-8939-6AE8BB5AF53C}"/>
              </a:ext>
            </a:extLst>
          </p:cNvPr>
          <p:cNvSpPr txBox="1">
            <a:spLocks/>
          </p:cNvSpPr>
          <p:nvPr/>
        </p:nvSpPr>
        <p:spPr bwMode="auto">
          <a:xfrm>
            <a:off x="4904420" y="4043256"/>
            <a:ext cx="716533" cy="256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60%</a:t>
            </a:r>
          </a:p>
        </p:txBody>
      </p:sp>
      <p:sp>
        <p:nvSpPr>
          <p:cNvPr id="56" name="2 Marcador de contenido">
            <a:extLst>
              <a:ext uri="{FF2B5EF4-FFF2-40B4-BE49-F238E27FC236}">
                <a16:creationId xmlns:a16="http://schemas.microsoft.com/office/drawing/2014/main" id="{398017B3-541A-40D3-8939-6AE8BB5AF53C}"/>
              </a:ext>
            </a:extLst>
          </p:cNvPr>
          <p:cNvSpPr txBox="1">
            <a:spLocks/>
          </p:cNvSpPr>
          <p:nvPr/>
        </p:nvSpPr>
        <p:spPr bwMode="auto">
          <a:xfrm>
            <a:off x="4926381" y="4268611"/>
            <a:ext cx="698515" cy="256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60%</a:t>
            </a:r>
          </a:p>
        </p:txBody>
      </p:sp>
      <p:sp>
        <p:nvSpPr>
          <p:cNvPr id="57" name="2 Marcador de contenido">
            <a:extLst>
              <a:ext uri="{FF2B5EF4-FFF2-40B4-BE49-F238E27FC236}">
                <a16:creationId xmlns:a16="http://schemas.microsoft.com/office/drawing/2014/main" id="{398017B3-541A-40D3-8939-6AE8BB5AF53C}"/>
              </a:ext>
            </a:extLst>
          </p:cNvPr>
          <p:cNvSpPr txBox="1">
            <a:spLocks/>
          </p:cNvSpPr>
          <p:nvPr/>
        </p:nvSpPr>
        <p:spPr bwMode="auto">
          <a:xfrm>
            <a:off x="4925641" y="4517133"/>
            <a:ext cx="698515" cy="256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60%</a:t>
            </a:r>
          </a:p>
        </p:txBody>
      </p:sp>
      <p:sp>
        <p:nvSpPr>
          <p:cNvPr id="58" name="2 Marcador de contenido">
            <a:extLst>
              <a:ext uri="{FF2B5EF4-FFF2-40B4-BE49-F238E27FC236}">
                <a16:creationId xmlns:a16="http://schemas.microsoft.com/office/drawing/2014/main" id="{398017B3-541A-40D3-8939-6AE8BB5AF53C}"/>
              </a:ext>
            </a:extLst>
          </p:cNvPr>
          <p:cNvSpPr txBox="1">
            <a:spLocks/>
          </p:cNvSpPr>
          <p:nvPr/>
        </p:nvSpPr>
        <p:spPr bwMode="auto">
          <a:xfrm>
            <a:off x="4929584" y="4726351"/>
            <a:ext cx="698515" cy="256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60%</a:t>
            </a:r>
          </a:p>
        </p:txBody>
      </p:sp>
      <p:sp>
        <p:nvSpPr>
          <p:cNvPr id="59" name="2 Marcador de contenido">
            <a:extLst>
              <a:ext uri="{FF2B5EF4-FFF2-40B4-BE49-F238E27FC236}">
                <a16:creationId xmlns:a16="http://schemas.microsoft.com/office/drawing/2014/main" id="{398017B3-541A-40D3-8939-6AE8BB5AF53C}"/>
              </a:ext>
            </a:extLst>
          </p:cNvPr>
          <p:cNvSpPr txBox="1">
            <a:spLocks/>
          </p:cNvSpPr>
          <p:nvPr/>
        </p:nvSpPr>
        <p:spPr bwMode="auto">
          <a:xfrm>
            <a:off x="4920286" y="4965900"/>
            <a:ext cx="698515" cy="256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40%</a:t>
            </a:r>
          </a:p>
        </p:txBody>
      </p:sp>
      <p:sp>
        <p:nvSpPr>
          <p:cNvPr id="60" name="2 Marcador de contenido">
            <a:extLst>
              <a:ext uri="{FF2B5EF4-FFF2-40B4-BE49-F238E27FC236}">
                <a16:creationId xmlns:a16="http://schemas.microsoft.com/office/drawing/2014/main" id="{398017B3-541A-40D3-8939-6AE8BB5AF53C}"/>
              </a:ext>
            </a:extLst>
          </p:cNvPr>
          <p:cNvSpPr txBox="1">
            <a:spLocks/>
          </p:cNvSpPr>
          <p:nvPr/>
        </p:nvSpPr>
        <p:spPr bwMode="auto">
          <a:xfrm>
            <a:off x="4924229" y="5191255"/>
            <a:ext cx="698515" cy="256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40%</a:t>
            </a:r>
          </a:p>
        </p:txBody>
      </p:sp>
      <p:sp>
        <p:nvSpPr>
          <p:cNvPr id="61" name="2 Marcador de contenido">
            <a:extLst>
              <a:ext uri="{FF2B5EF4-FFF2-40B4-BE49-F238E27FC236}">
                <a16:creationId xmlns:a16="http://schemas.microsoft.com/office/drawing/2014/main" id="{398017B3-541A-40D3-8939-6AE8BB5AF53C}"/>
              </a:ext>
            </a:extLst>
          </p:cNvPr>
          <p:cNvSpPr txBox="1">
            <a:spLocks/>
          </p:cNvSpPr>
          <p:nvPr/>
        </p:nvSpPr>
        <p:spPr bwMode="auto">
          <a:xfrm>
            <a:off x="4935641" y="5448107"/>
            <a:ext cx="698515" cy="256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30%</a:t>
            </a:r>
          </a:p>
        </p:txBody>
      </p:sp>
      <p:sp>
        <p:nvSpPr>
          <p:cNvPr id="62" name="2 Marcador de contenido">
            <a:extLst>
              <a:ext uri="{FF2B5EF4-FFF2-40B4-BE49-F238E27FC236}">
                <a16:creationId xmlns:a16="http://schemas.microsoft.com/office/drawing/2014/main" id="{398017B3-541A-40D3-8939-6AE8BB5AF53C}"/>
              </a:ext>
            </a:extLst>
          </p:cNvPr>
          <p:cNvSpPr txBox="1">
            <a:spLocks/>
          </p:cNvSpPr>
          <p:nvPr/>
        </p:nvSpPr>
        <p:spPr bwMode="auto">
          <a:xfrm>
            <a:off x="4939584" y="5657325"/>
            <a:ext cx="698515" cy="256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20%</a:t>
            </a:r>
          </a:p>
        </p:txBody>
      </p:sp>
      <p:sp>
        <p:nvSpPr>
          <p:cNvPr id="63" name="2 Marcador de contenido">
            <a:extLst>
              <a:ext uri="{FF2B5EF4-FFF2-40B4-BE49-F238E27FC236}">
                <a16:creationId xmlns:a16="http://schemas.microsoft.com/office/drawing/2014/main" id="{398017B3-541A-40D3-8939-6AE8BB5AF53C}"/>
              </a:ext>
            </a:extLst>
          </p:cNvPr>
          <p:cNvSpPr txBox="1">
            <a:spLocks/>
          </p:cNvSpPr>
          <p:nvPr/>
        </p:nvSpPr>
        <p:spPr bwMode="auto">
          <a:xfrm>
            <a:off x="4930286" y="5896874"/>
            <a:ext cx="698515" cy="256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10%</a:t>
            </a:r>
          </a:p>
        </p:txBody>
      </p:sp>
      <p:sp>
        <p:nvSpPr>
          <p:cNvPr id="64" name="2 Marcador de contenido">
            <a:extLst>
              <a:ext uri="{FF2B5EF4-FFF2-40B4-BE49-F238E27FC236}">
                <a16:creationId xmlns:a16="http://schemas.microsoft.com/office/drawing/2014/main" id="{398017B3-541A-40D3-8939-6AE8BB5AF53C}"/>
              </a:ext>
            </a:extLst>
          </p:cNvPr>
          <p:cNvSpPr txBox="1">
            <a:spLocks/>
          </p:cNvSpPr>
          <p:nvPr/>
        </p:nvSpPr>
        <p:spPr bwMode="auto">
          <a:xfrm>
            <a:off x="4934229" y="6122229"/>
            <a:ext cx="698515" cy="256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10%</a:t>
            </a:r>
          </a:p>
        </p:txBody>
      </p:sp>
      <p:sp>
        <p:nvSpPr>
          <p:cNvPr id="65" name="2 Marcador de contenido">
            <a:extLst>
              <a:ext uri="{FF2B5EF4-FFF2-40B4-BE49-F238E27FC236}">
                <a16:creationId xmlns:a16="http://schemas.microsoft.com/office/drawing/2014/main" id="{398017B3-541A-40D3-8939-6AE8BB5AF53C}"/>
              </a:ext>
            </a:extLst>
          </p:cNvPr>
          <p:cNvSpPr txBox="1">
            <a:spLocks/>
          </p:cNvSpPr>
          <p:nvPr/>
        </p:nvSpPr>
        <p:spPr bwMode="auto">
          <a:xfrm>
            <a:off x="4937126" y="6391714"/>
            <a:ext cx="698515" cy="256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10%</a:t>
            </a:r>
          </a:p>
        </p:txBody>
      </p:sp>
      <p:sp>
        <p:nvSpPr>
          <p:cNvPr id="66" name="2 Marcador de contenido">
            <a:extLst>
              <a:ext uri="{FF2B5EF4-FFF2-40B4-BE49-F238E27FC236}">
                <a16:creationId xmlns:a16="http://schemas.microsoft.com/office/drawing/2014/main" id="{398017B3-541A-40D3-8939-6AE8BB5AF53C}"/>
              </a:ext>
            </a:extLst>
          </p:cNvPr>
          <p:cNvSpPr txBox="1">
            <a:spLocks/>
          </p:cNvSpPr>
          <p:nvPr/>
        </p:nvSpPr>
        <p:spPr bwMode="auto">
          <a:xfrm>
            <a:off x="5762655" y="3922383"/>
            <a:ext cx="2718874" cy="2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Strengthen of the geodetic network on the region</a:t>
            </a:r>
            <a:endParaRPr lang="es-MX" sz="11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7" name="2 Marcador de contenido">
            <a:extLst>
              <a:ext uri="{FF2B5EF4-FFF2-40B4-BE49-F238E27FC236}">
                <a16:creationId xmlns:a16="http://schemas.microsoft.com/office/drawing/2014/main" id="{398017B3-541A-40D3-8939-6AE8BB5AF53C}"/>
              </a:ext>
            </a:extLst>
          </p:cNvPr>
          <p:cNvSpPr txBox="1">
            <a:spLocks/>
          </p:cNvSpPr>
          <p:nvPr/>
        </p:nvSpPr>
        <p:spPr bwMode="auto">
          <a:xfrm>
            <a:off x="5767762" y="4147179"/>
            <a:ext cx="2725568" cy="18661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Disseminate Geographic Data</a:t>
            </a:r>
            <a:endParaRPr lang="es-MX" sz="11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8" name="2 Marcador de contenido">
            <a:extLst>
              <a:ext uri="{FF2B5EF4-FFF2-40B4-BE49-F238E27FC236}">
                <a16:creationId xmlns:a16="http://schemas.microsoft.com/office/drawing/2014/main" id="{398017B3-541A-40D3-8939-6AE8BB5AF53C}"/>
              </a:ext>
            </a:extLst>
          </p:cNvPr>
          <p:cNvSpPr txBox="1">
            <a:spLocks/>
          </p:cNvSpPr>
          <p:nvPr/>
        </p:nvSpPr>
        <p:spPr bwMode="auto">
          <a:xfrm>
            <a:off x="5798494" y="4344937"/>
            <a:ext cx="2694835" cy="2213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Promote Geographic Data use </a:t>
            </a:r>
            <a:endParaRPr lang="es-MX" sz="11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9" name="2 Marcador de contenido">
            <a:extLst>
              <a:ext uri="{FF2B5EF4-FFF2-40B4-BE49-F238E27FC236}">
                <a16:creationId xmlns:a16="http://schemas.microsoft.com/office/drawing/2014/main" id="{398017B3-541A-40D3-8939-6AE8BB5AF53C}"/>
              </a:ext>
            </a:extLst>
          </p:cNvPr>
          <p:cNvSpPr txBox="1">
            <a:spLocks/>
          </p:cNvSpPr>
          <p:nvPr/>
        </p:nvSpPr>
        <p:spPr bwMode="auto">
          <a:xfrm>
            <a:off x="5762655" y="4557620"/>
            <a:ext cx="2730674" cy="2240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Building Capacities</a:t>
            </a:r>
            <a:endParaRPr lang="es-MX" sz="11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70" name="2 Marcador de contenido">
            <a:extLst>
              <a:ext uri="{FF2B5EF4-FFF2-40B4-BE49-F238E27FC236}">
                <a16:creationId xmlns:a16="http://schemas.microsoft.com/office/drawing/2014/main" id="{398017B3-541A-40D3-8939-6AE8BB5AF53C}"/>
              </a:ext>
            </a:extLst>
          </p:cNvPr>
          <p:cNvSpPr txBox="1">
            <a:spLocks/>
          </p:cNvSpPr>
          <p:nvPr/>
        </p:nvSpPr>
        <p:spPr bwMode="auto">
          <a:xfrm>
            <a:off x="5764432" y="4780353"/>
            <a:ext cx="2728897" cy="2141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Use of Geographic Standards</a:t>
            </a:r>
            <a:endParaRPr lang="es-MX" sz="11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74" name="2 Marcador de contenido">
            <a:extLst>
              <a:ext uri="{FF2B5EF4-FFF2-40B4-BE49-F238E27FC236}">
                <a16:creationId xmlns:a16="http://schemas.microsoft.com/office/drawing/2014/main" id="{398017B3-541A-40D3-8939-6AE8BB5AF53C}"/>
              </a:ext>
            </a:extLst>
          </p:cNvPr>
          <p:cNvSpPr txBox="1">
            <a:spLocks/>
          </p:cNvSpPr>
          <p:nvPr/>
        </p:nvSpPr>
        <p:spPr bwMode="auto">
          <a:xfrm>
            <a:off x="5764432" y="4996672"/>
            <a:ext cx="2728897" cy="2130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Updating Information Technologies</a:t>
            </a:r>
            <a:endParaRPr lang="es-MX" sz="11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75" name="2 Marcador de contenido">
            <a:extLst>
              <a:ext uri="{FF2B5EF4-FFF2-40B4-BE49-F238E27FC236}">
                <a16:creationId xmlns:a16="http://schemas.microsoft.com/office/drawing/2014/main" id="{398017B3-541A-40D3-8939-6AE8BB5AF53C}"/>
              </a:ext>
            </a:extLst>
          </p:cNvPr>
          <p:cNvSpPr txBox="1">
            <a:spLocks/>
          </p:cNvSpPr>
          <p:nvPr/>
        </p:nvSpPr>
        <p:spPr bwMode="auto">
          <a:xfrm>
            <a:off x="5764432" y="5233690"/>
            <a:ext cx="2728898" cy="18661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07000"/>
              </a:lnSpc>
            </a:pPr>
            <a:r>
              <a:rPr lang="en-US" sz="900" b="0"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Geographic Metadata</a:t>
            </a:r>
            <a:endParaRPr lang="es-MX" sz="1100" b="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86" name="2 Marcador de contenido">
            <a:extLst>
              <a:ext uri="{FF2B5EF4-FFF2-40B4-BE49-F238E27FC236}">
                <a16:creationId xmlns:a16="http://schemas.microsoft.com/office/drawing/2014/main" id="{398017B3-541A-40D3-8939-6AE8BB5AF53C}"/>
              </a:ext>
            </a:extLst>
          </p:cNvPr>
          <p:cNvSpPr txBox="1">
            <a:spLocks/>
          </p:cNvSpPr>
          <p:nvPr/>
        </p:nvSpPr>
        <p:spPr bwMode="auto">
          <a:xfrm>
            <a:off x="8433985" y="3910123"/>
            <a:ext cx="698515" cy="2332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0%</a:t>
            </a:r>
          </a:p>
        </p:txBody>
      </p:sp>
      <p:sp>
        <p:nvSpPr>
          <p:cNvPr id="87" name="2 Marcador de contenido">
            <a:extLst>
              <a:ext uri="{FF2B5EF4-FFF2-40B4-BE49-F238E27FC236}">
                <a16:creationId xmlns:a16="http://schemas.microsoft.com/office/drawing/2014/main" id="{398017B3-541A-40D3-8939-6AE8BB5AF53C}"/>
              </a:ext>
            </a:extLst>
          </p:cNvPr>
          <p:cNvSpPr txBox="1">
            <a:spLocks/>
          </p:cNvSpPr>
          <p:nvPr/>
        </p:nvSpPr>
        <p:spPr bwMode="auto">
          <a:xfrm>
            <a:off x="8437928" y="4129620"/>
            <a:ext cx="698515" cy="20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10%</a:t>
            </a:r>
          </a:p>
        </p:txBody>
      </p:sp>
      <p:sp>
        <p:nvSpPr>
          <p:cNvPr id="88" name="2 Marcador de contenido">
            <a:extLst>
              <a:ext uri="{FF2B5EF4-FFF2-40B4-BE49-F238E27FC236}">
                <a16:creationId xmlns:a16="http://schemas.microsoft.com/office/drawing/2014/main" id="{398017B3-541A-40D3-8939-6AE8BB5AF53C}"/>
              </a:ext>
            </a:extLst>
          </p:cNvPr>
          <p:cNvSpPr txBox="1">
            <a:spLocks/>
          </p:cNvSpPr>
          <p:nvPr/>
        </p:nvSpPr>
        <p:spPr bwMode="auto">
          <a:xfrm>
            <a:off x="8449340" y="4342452"/>
            <a:ext cx="698515" cy="218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0%</a:t>
            </a:r>
          </a:p>
        </p:txBody>
      </p:sp>
      <p:sp>
        <p:nvSpPr>
          <p:cNvPr id="89" name="2 Marcador de contenido">
            <a:extLst>
              <a:ext uri="{FF2B5EF4-FFF2-40B4-BE49-F238E27FC236}">
                <a16:creationId xmlns:a16="http://schemas.microsoft.com/office/drawing/2014/main" id="{398017B3-541A-40D3-8939-6AE8BB5AF53C}"/>
              </a:ext>
            </a:extLst>
          </p:cNvPr>
          <p:cNvSpPr txBox="1">
            <a:spLocks/>
          </p:cNvSpPr>
          <p:nvPr/>
        </p:nvSpPr>
        <p:spPr bwMode="auto">
          <a:xfrm>
            <a:off x="8453283" y="4566276"/>
            <a:ext cx="698515" cy="2189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0%</a:t>
            </a:r>
          </a:p>
        </p:txBody>
      </p:sp>
      <p:sp>
        <p:nvSpPr>
          <p:cNvPr id="90" name="2 Marcador de contenido">
            <a:extLst>
              <a:ext uri="{FF2B5EF4-FFF2-40B4-BE49-F238E27FC236}">
                <a16:creationId xmlns:a16="http://schemas.microsoft.com/office/drawing/2014/main" id="{398017B3-541A-40D3-8939-6AE8BB5AF53C}"/>
              </a:ext>
            </a:extLst>
          </p:cNvPr>
          <p:cNvSpPr txBox="1">
            <a:spLocks/>
          </p:cNvSpPr>
          <p:nvPr/>
        </p:nvSpPr>
        <p:spPr bwMode="auto">
          <a:xfrm>
            <a:off x="8443985" y="4789010"/>
            <a:ext cx="698515" cy="205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0%</a:t>
            </a:r>
          </a:p>
        </p:txBody>
      </p:sp>
      <p:sp>
        <p:nvSpPr>
          <p:cNvPr id="91" name="2 Marcador de contenido">
            <a:extLst>
              <a:ext uri="{FF2B5EF4-FFF2-40B4-BE49-F238E27FC236}">
                <a16:creationId xmlns:a16="http://schemas.microsoft.com/office/drawing/2014/main" id="{398017B3-541A-40D3-8939-6AE8BB5AF53C}"/>
              </a:ext>
            </a:extLst>
          </p:cNvPr>
          <p:cNvSpPr txBox="1">
            <a:spLocks/>
          </p:cNvSpPr>
          <p:nvPr/>
        </p:nvSpPr>
        <p:spPr bwMode="auto">
          <a:xfrm>
            <a:off x="8447928" y="4994352"/>
            <a:ext cx="698515" cy="2095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0%</a:t>
            </a:r>
          </a:p>
        </p:txBody>
      </p:sp>
      <p:sp>
        <p:nvSpPr>
          <p:cNvPr id="92" name="2 Marcador de contenido">
            <a:extLst>
              <a:ext uri="{FF2B5EF4-FFF2-40B4-BE49-F238E27FC236}">
                <a16:creationId xmlns:a16="http://schemas.microsoft.com/office/drawing/2014/main" id="{398017B3-541A-40D3-8939-6AE8BB5AF53C}"/>
              </a:ext>
            </a:extLst>
          </p:cNvPr>
          <p:cNvSpPr txBox="1">
            <a:spLocks/>
          </p:cNvSpPr>
          <p:nvPr/>
        </p:nvSpPr>
        <p:spPr bwMode="auto">
          <a:xfrm>
            <a:off x="8450825" y="5203928"/>
            <a:ext cx="698515" cy="2403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0%</a:t>
            </a:r>
          </a:p>
        </p:txBody>
      </p:sp>
      <p:sp>
        <p:nvSpPr>
          <p:cNvPr id="93" name="2 Marcador de contenido">
            <a:extLst>
              <a:ext uri="{FF2B5EF4-FFF2-40B4-BE49-F238E27FC236}">
                <a16:creationId xmlns:a16="http://schemas.microsoft.com/office/drawing/2014/main" id="{398017B3-541A-40D3-8939-6AE8BB5AF53C}"/>
              </a:ext>
            </a:extLst>
          </p:cNvPr>
          <p:cNvSpPr txBox="1">
            <a:spLocks/>
          </p:cNvSpPr>
          <p:nvPr/>
        </p:nvSpPr>
        <p:spPr bwMode="auto">
          <a:xfrm>
            <a:off x="9124327" y="3916387"/>
            <a:ext cx="698515" cy="2332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10%</a:t>
            </a:r>
          </a:p>
        </p:txBody>
      </p:sp>
      <p:sp>
        <p:nvSpPr>
          <p:cNvPr id="94" name="2 Marcador de contenido">
            <a:extLst>
              <a:ext uri="{FF2B5EF4-FFF2-40B4-BE49-F238E27FC236}">
                <a16:creationId xmlns:a16="http://schemas.microsoft.com/office/drawing/2014/main" id="{398017B3-541A-40D3-8939-6AE8BB5AF53C}"/>
              </a:ext>
            </a:extLst>
          </p:cNvPr>
          <p:cNvSpPr txBox="1">
            <a:spLocks/>
          </p:cNvSpPr>
          <p:nvPr/>
        </p:nvSpPr>
        <p:spPr bwMode="auto">
          <a:xfrm>
            <a:off x="9128270" y="4135884"/>
            <a:ext cx="698515" cy="20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20%</a:t>
            </a:r>
          </a:p>
        </p:txBody>
      </p:sp>
      <p:sp>
        <p:nvSpPr>
          <p:cNvPr id="95" name="2 Marcador de contenido">
            <a:extLst>
              <a:ext uri="{FF2B5EF4-FFF2-40B4-BE49-F238E27FC236}">
                <a16:creationId xmlns:a16="http://schemas.microsoft.com/office/drawing/2014/main" id="{398017B3-541A-40D3-8939-6AE8BB5AF53C}"/>
              </a:ext>
            </a:extLst>
          </p:cNvPr>
          <p:cNvSpPr txBox="1">
            <a:spLocks/>
          </p:cNvSpPr>
          <p:nvPr/>
        </p:nvSpPr>
        <p:spPr bwMode="auto">
          <a:xfrm>
            <a:off x="9139682" y="4348716"/>
            <a:ext cx="698515" cy="218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20%</a:t>
            </a:r>
          </a:p>
        </p:txBody>
      </p:sp>
      <p:sp>
        <p:nvSpPr>
          <p:cNvPr id="96" name="2 Marcador de contenido">
            <a:extLst>
              <a:ext uri="{FF2B5EF4-FFF2-40B4-BE49-F238E27FC236}">
                <a16:creationId xmlns:a16="http://schemas.microsoft.com/office/drawing/2014/main" id="{398017B3-541A-40D3-8939-6AE8BB5AF53C}"/>
              </a:ext>
            </a:extLst>
          </p:cNvPr>
          <p:cNvSpPr txBox="1">
            <a:spLocks/>
          </p:cNvSpPr>
          <p:nvPr/>
        </p:nvSpPr>
        <p:spPr bwMode="auto">
          <a:xfrm>
            <a:off x="9143625" y="4572540"/>
            <a:ext cx="698515" cy="2189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10%</a:t>
            </a:r>
          </a:p>
        </p:txBody>
      </p:sp>
      <p:sp>
        <p:nvSpPr>
          <p:cNvPr id="97" name="2 Marcador de contenido">
            <a:extLst>
              <a:ext uri="{FF2B5EF4-FFF2-40B4-BE49-F238E27FC236}">
                <a16:creationId xmlns:a16="http://schemas.microsoft.com/office/drawing/2014/main" id="{398017B3-541A-40D3-8939-6AE8BB5AF53C}"/>
              </a:ext>
            </a:extLst>
          </p:cNvPr>
          <p:cNvSpPr txBox="1">
            <a:spLocks/>
          </p:cNvSpPr>
          <p:nvPr/>
        </p:nvSpPr>
        <p:spPr bwMode="auto">
          <a:xfrm>
            <a:off x="9134327" y="4795274"/>
            <a:ext cx="698515" cy="205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10%</a:t>
            </a:r>
          </a:p>
        </p:txBody>
      </p:sp>
      <p:sp>
        <p:nvSpPr>
          <p:cNvPr id="98" name="2 Marcador de contenido">
            <a:extLst>
              <a:ext uri="{FF2B5EF4-FFF2-40B4-BE49-F238E27FC236}">
                <a16:creationId xmlns:a16="http://schemas.microsoft.com/office/drawing/2014/main" id="{398017B3-541A-40D3-8939-6AE8BB5AF53C}"/>
              </a:ext>
            </a:extLst>
          </p:cNvPr>
          <p:cNvSpPr txBox="1">
            <a:spLocks/>
          </p:cNvSpPr>
          <p:nvPr/>
        </p:nvSpPr>
        <p:spPr bwMode="auto">
          <a:xfrm>
            <a:off x="9138270" y="5000616"/>
            <a:ext cx="698515" cy="2095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20%</a:t>
            </a:r>
          </a:p>
        </p:txBody>
      </p:sp>
      <p:sp>
        <p:nvSpPr>
          <p:cNvPr id="99" name="2 Marcador de contenido">
            <a:extLst>
              <a:ext uri="{FF2B5EF4-FFF2-40B4-BE49-F238E27FC236}">
                <a16:creationId xmlns:a16="http://schemas.microsoft.com/office/drawing/2014/main" id="{398017B3-541A-40D3-8939-6AE8BB5AF53C}"/>
              </a:ext>
            </a:extLst>
          </p:cNvPr>
          <p:cNvSpPr txBox="1">
            <a:spLocks/>
          </p:cNvSpPr>
          <p:nvPr/>
        </p:nvSpPr>
        <p:spPr bwMode="auto">
          <a:xfrm>
            <a:off x="9141167" y="5210192"/>
            <a:ext cx="698515" cy="2403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10%</a:t>
            </a:r>
          </a:p>
        </p:txBody>
      </p:sp>
      <p:sp>
        <p:nvSpPr>
          <p:cNvPr id="100" name="2 Marcador de contenido">
            <a:extLst>
              <a:ext uri="{FF2B5EF4-FFF2-40B4-BE49-F238E27FC236}">
                <a16:creationId xmlns:a16="http://schemas.microsoft.com/office/drawing/2014/main" id="{398017B3-541A-40D3-8939-6AE8BB5AF53C}"/>
              </a:ext>
            </a:extLst>
          </p:cNvPr>
          <p:cNvSpPr txBox="1">
            <a:spLocks/>
          </p:cNvSpPr>
          <p:nvPr/>
        </p:nvSpPr>
        <p:spPr bwMode="auto">
          <a:xfrm>
            <a:off x="9799386" y="3908751"/>
            <a:ext cx="698515" cy="2332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20%</a:t>
            </a:r>
          </a:p>
        </p:txBody>
      </p:sp>
      <p:sp>
        <p:nvSpPr>
          <p:cNvPr id="101" name="2 Marcador de contenido">
            <a:extLst>
              <a:ext uri="{FF2B5EF4-FFF2-40B4-BE49-F238E27FC236}">
                <a16:creationId xmlns:a16="http://schemas.microsoft.com/office/drawing/2014/main" id="{398017B3-541A-40D3-8939-6AE8BB5AF53C}"/>
              </a:ext>
            </a:extLst>
          </p:cNvPr>
          <p:cNvSpPr txBox="1">
            <a:spLocks/>
          </p:cNvSpPr>
          <p:nvPr/>
        </p:nvSpPr>
        <p:spPr bwMode="auto">
          <a:xfrm>
            <a:off x="9803329" y="4128248"/>
            <a:ext cx="698515" cy="20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10%</a:t>
            </a:r>
          </a:p>
        </p:txBody>
      </p:sp>
      <p:sp>
        <p:nvSpPr>
          <p:cNvPr id="102" name="2 Marcador de contenido">
            <a:extLst>
              <a:ext uri="{FF2B5EF4-FFF2-40B4-BE49-F238E27FC236}">
                <a16:creationId xmlns:a16="http://schemas.microsoft.com/office/drawing/2014/main" id="{398017B3-541A-40D3-8939-6AE8BB5AF53C}"/>
              </a:ext>
            </a:extLst>
          </p:cNvPr>
          <p:cNvSpPr txBox="1">
            <a:spLocks/>
          </p:cNvSpPr>
          <p:nvPr/>
        </p:nvSpPr>
        <p:spPr bwMode="auto">
          <a:xfrm>
            <a:off x="9814741" y="4341080"/>
            <a:ext cx="698515" cy="218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10%</a:t>
            </a:r>
          </a:p>
        </p:txBody>
      </p:sp>
      <p:sp>
        <p:nvSpPr>
          <p:cNvPr id="103" name="2 Marcador de contenido">
            <a:extLst>
              <a:ext uri="{FF2B5EF4-FFF2-40B4-BE49-F238E27FC236}">
                <a16:creationId xmlns:a16="http://schemas.microsoft.com/office/drawing/2014/main" id="{398017B3-541A-40D3-8939-6AE8BB5AF53C}"/>
              </a:ext>
            </a:extLst>
          </p:cNvPr>
          <p:cNvSpPr txBox="1">
            <a:spLocks/>
          </p:cNvSpPr>
          <p:nvPr/>
        </p:nvSpPr>
        <p:spPr bwMode="auto">
          <a:xfrm>
            <a:off x="9818684" y="4564904"/>
            <a:ext cx="698515" cy="2189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10%</a:t>
            </a:r>
          </a:p>
        </p:txBody>
      </p:sp>
      <p:sp>
        <p:nvSpPr>
          <p:cNvPr id="104" name="2 Marcador de contenido">
            <a:extLst>
              <a:ext uri="{FF2B5EF4-FFF2-40B4-BE49-F238E27FC236}">
                <a16:creationId xmlns:a16="http://schemas.microsoft.com/office/drawing/2014/main" id="{398017B3-541A-40D3-8939-6AE8BB5AF53C}"/>
              </a:ext>
            </a:extLst>
          </p:cNvPr>
          <p:cNvSpPr txBox="1">
            <a:spLocks/>
          </p:cNvSpPr>
          <p:nvPr/>
        </p:nvSpPr>
        <p:spPr bwMode="auto">
          <a:xfrm>
            <a:off x="9809386" y="4787638"/>
            <a:ext cx="698515" cy="205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10%</a:t>
            </a:r>
          </a:p>
        </p:txBody>
      </p:sp>
      <p:sp>
        <p:nvSpPr>
          <p:cNvPr id="105" name="2 Marcador de contenido">
            <a:extLst>
              <a:ext uri="{FF2B5EF4-FFF2-40B4-BE49-F238E27FC236}">
                <a16:creationId xmlns:a16="http://schemas.microsoft.com/office/drawing/2014/main" id="{398017B3-541A-40D3-8939-6AE8BB5AF53C}"/>
              </a:ext>
            </a:extLst>
          </p:cNvPr>
          <p:cNvSpPr txBox="1">
            <a:spLocks/>
          </p:cNvSpPr>
          <p:nvPr/>
        </p:nvSpPr>
        <p:spPr bwMode="auto">
          <a:xfrm>
            <a:off x="9813329" y="4992980"/>
            <a:ext cx="698515" cy="2095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20%</a:t>
            </a:r>
          </a:p>
        </p:txBody>
      </p:sp>
      <p:sp>
        <p:nvSpPr>
          <p:cNvPr id="106" name="2 Marcador de contenido">
            <a:extLst>
              <a:ext uri="{FF2B5EF4-FFF2-40B4-BE49-F238E27FC236}">
                <a16:creationId xmlns:a16="http://schemas.microsoft.com/office/drawing/2014/main" id="{398017B3-541A-40D3-8939-6AE8BB5AF53C}"/>
              </a:ext>
            </a:extLst>
          </p:cNvPr>
          <p:cNvSpPr txBox="1">
            <a:spLocks/>
          </p:cNvSpPr>
          <p:nvPr/>
        </p:nvSpPr>
        <p:spPr bwMode="auto">
          <a:xfrm>
            <a:off x="9816226" y="5202556"/>
            <a:ext cx="698515" cy="2403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20%</a:t>
            </a:r>
          </a:p>
        </p:txBody>
      </p:sp>
      <p:sp>
        <p:nvSpPr>
          <p:cNvPr id="107" name="2 Marcador de contenido">
            <a:extLst>
              <a:ext uri="{FF2B5EF4-FFF2-40B4-BE49-F238E27FC236}">
                <a16:creationId xmlns:a16="http://schemas.microsoft.com/office/drawing/2014/main" id="{398017B3-541A-40D3-8939-6AE8BB5AF53C}"/>
              </a:ext>
            </a:extLst>
          </p:cNvPr>
          <p:cNvSpPr txBox="1">
            <a:spLocks/>
          </p:cNvSpPr>
          <p:nvPr/>
        </p:nvSpPr>
        <p:spPr bwMode="auto">
          <a:xfrm>
            <a:off x="10489728" y="3915015"/>
            <a:ext cx="698515" cy="2332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20%</a:t>
            </a:r>
          </a:p>
        </p:txBody>
      </p:sp>
      <p:sp>
        <p:nvSpPr>
          <p:cNvPr id="108" name="2 Marcador de contenido">
            <a:extLst>
              <a:ext uri="{FF2B5EF4-FFF2-40B4-BE49-F238E27FC236}">
                <a16:creationId xmlns:a16="http://schemas.microsoft.com/office/drawing/2014/main" id="{398017B3-541A-40D3-8939-6AE8BB5AF53C}"/>
              </a:ext>
            </a:extLst>
          </p:cNvPr>
          <p:cNvSpPr txBox="1">
            <a:spLocks/>
          </p:cNvSpPr>
          <p:nvPr/>
        </p:nvSpPr>
        <p:spPr bwMode="auto">
          <a:xfrm>
            <a:off x="10493671" y="4134512"/>
            <a:ext cx="698515" cy="20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20%</a:t>
            </a:r>
          </a:p>
        </p:txBody>
      </p:sp>
      <p:sp>
        <p:nvSpPr>
          <p:cNvPr id="109" name="2 Marcador de contenido">
            <a:extLst>
              <a:ext uri="{FF2B5EF4-FFF2-40B4-BE49-F238E27FC236}">
                <a16:creationId xmlns:a16="http://schemas.microsoft.com/office/drawing/2014/main" id="{398017B3-541A-40D3-8939-6AE8BB5AF53C}"/>
              </a:ext>
            </a:extLst>
          </p:cNvPr>
          <p:cNvSpPr txBox="1">
            <a:spLocks/>
          </p:cNvSpPr>
          <p:nvPr/>
        </p:nvSpPr>
        <p:spPr bwMode="auto">
          <a:xfrm>
            <a:off x="10505083" y="4347344"/>
            <a:ext cx="698515" cy="218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40%</a:t>
            </a:r>
          </a:p>
        </p:txBody>
      </p:sp>
      <p:sp>
        <p:nvSpPr>
          <p:cNvPr id="110" name="2 Marcador de contenido">
            <a:extLst>
              <a:ext uri="{FF2B5EF4-FFF2-40B4-BE49-F238E27FC236}">
                <a16:creationId xmlns:a16="http://schemas.microsoft.com/office/drawing/2014/main" id="{398017B3-541A-40D3-8939-6AE8BB5AF53C}"/>
              </a:ext>
            </a:extLst>
          </p:cNvPr>
          <p:cNvSpPr txBox="1">
            <a:spLocks/>
          </p:cNvSpPr>
          <p:nvPr/>
        </p:nvSpPr>
        <p:spPr bwMode="auto">
          <a:xfrm>
            <a:off x="10509026" y="4571168"/>
            <a:ext cx="698515" cy="2189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10%</a:t>
            </a:r>
          </a:p>
        </p:txBody>
      </p:sp>
      <p:sp>
        <p:nvSpPr>
          <p:cNvPr id="111" name="2 Marcador de contenido">
            <a:extLst>
              <a:ext uri="{FF2B5EF4-FFF2-40B4-BE49-F238E27FC236}">
                <a16:creationId xmlns:a16="http://schemas.microsoft.com/office/drawing/2014/main" id="{398017B3-541A-40D3-8939-6AE8BB5AF53C}"/>
              </a:ext>
            </a:extLst>
          </p:cNvPr>
          <p:cNvSpPr txBox="1">
            <a:spLocks/>
          </p:cNvSpPr>
          <p:nvPr/>
        </p:nvSpPr>
        <p:spPr bwMode="auto">
          <a:xfrm>
            <a:off x="10499728" y="4793902"/>
            <a:ext cx="698515" cy="205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50%</a:t>
            </a:r>
          </a:p>
        </p:txBody>
      </p:sp>
      <p:sp>
        <p:nvSpPr>
          <p:cNvPr id="112" name="2 Marcador de contenido">
            <a:extLst>
              <a:ext uri="{FF2B5EF4-FFF2-40B4-BE49-F238E27FC236}">
                <a16:creationId xmlns:a16="http://schemas.microsoft.com/office/drawing/2014/main" id="{398017B3-541A-40D3-8939-6AE8BB5AF53C}"/>
              </a:ext>
            </a:extLst>
          </p:cNvPr>
          <p:cNvSpPr txBox="1">
            <a:spLocks/>
          </p:cNvSpPr>
          <p:nvPr/>
        </p:nvSpPr>
        <p:spPr bwMode="auto">
          <a:xfrm>
            <a:off x="10503671" y="4999244"/>
            <a:ext cx="698515" cy="2095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20%</a:t>
            </a:r>
          </a:p>
        </p:txBody>
      </p:sp>
      <p:sp>
        <p:nvSpPr>
          <p:cNvPr id="113" name="2 Marcador de contenido">
            <a:extLst>
              <a:ext uri="{FF2B5EF4-FFF2-40B4-BE49-F238E27FC236}">
                <a16:creationId xmlns:a16="http://schemas.microsoft.com/office/drawing/2014/main" id="{398017B3-541A-40D3-8939-6AE8BB5AF53C}"/>
              </a:ext>
            </a:extLst>
          </p:cNvPr>
          <p:cNvSpPr txBox="1">
            <a:spLocks/>
          </p:cNvSpPr>
          <p:nvPr/>
        </p:nvSpPr>
        <p:spPr bwMode="auto">
          <a:xfrm>
            <a:off x="10506568" y="5208820"/>
            <a:ext cx="698515" cy="2403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50%</a:t>
            </a:r>
          </a:p>
        </p:txBody>
      </p:sp>
      <p:sp>
        <p:nvSpPr>
          <p:cNvPr id="114" name="2 Marcador de contenido">
            <a:extLst>
              <a:ext uri="{FF2B5EF4-FFF2-40B4-BE49-F238E27FC236}">
                <a16:creationId xmlns:a16="http://schemas.microsoft.com/office/drawing/2014/main" id="{398017B3-541A-40D3-8939-6AE8BB5AF53C}"/>
              </a:ext>
            </a:extLst>
          </p:cNvPr>
          <p:cNvSpPr txBox="1">
            <a:spLocks/>
          </p:cNvSpPr>
          <p:nvPr/>
        </p:nvSpPr>
        <p:spPr bwMode="auto">
          <a:xfrm>
            <a:off x="11185948" y="3912956"/>
            <a:ext cx="698515" cy="2332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50%</a:t>
            </a:r>
          </a:p>
        </p:txBody>
      </p:sp>
      <p:sp>
        <p:nvSpPr>
          <p:cNvPr id="115" name="2 Marcador de contenido">
            <a:extLst>
              <a:ext uri="{FF2B5EF4-FFF2-40B4-BE49-F238E27FC236}">
                <a16:creationId xmlns:a16="http://schemas.microsoft.com/office/drawing/2014/main" id="{398017B3-541A-40D3-8939-6AE8BB5AF53C}"/>
              </a:ext>
            </a:extLst>
          </p:cNvPr>
          <p:cNvSpPr txBox="1">
            <a:spLocks/>
          </p:cNvSpPr>
          <p:nvPr/>
        </p:nvSpPr>
        <p:spPr bwMode="auto">
          <a:xfrm>
            <a:off x="11189891" y="4132453"/>
            <a:ext cx="698515" cy="20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40%</a:t>
            </a:r>
          </a:p>
        </p:txBody>
      </p:sp>
      <p:sp>
        <p:nvSpPr>
          <p:cNvPr id="116" name="2 Marcador de contenido">
            <a:extLst>
              <a:ext uri="{FF2B5EF4-FFF2-40B4-BE49-F238E27FC236}">
                <a16:creationId xmlns:a16="http://schemas.microsoft.com/office/drawing/2014/main" id="{398017B3-541A-40D3-8939-6AE8BB5AF53C}"/>
              </a:ext>
            </a:extLst>
          </p:cNvPr>
          <p:cNvSpPr txBox="1">
            <a:spLocks/>
          </p:cNvSpPr>
          <p:nvPr/>
        </p:nvSpPr>
        <p:spPr bwMode="auto">
          <a:xfrm>
            <a:off x="11201303" y="4345285"/>
            <a:ext cx="698515" cy="218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30%</a:t>
            </a:r>
          </a:p>
        </p:txBody>
      </p:sp>
      <p:sp>
        <p:nvSpPr>
          <p:cNvPr id="117" name="2 Marcador de contenido">
            <a:extLst>
              <a:ext uri="{FF2B5EF4-FFF2-40B4-BE49-F238E27FC236}">
                <a16:creationId xmlns:a16="http://schemas.microsoft.com/office/drawing/2014/main" id="{398017B3-541A-40D3-8939-6AE8BB5AF53C}"/>
              </a:ext>
            </a:extLst>
          </p:cNvPr>
          <p:cNvSpPr txBox="1">
            <a:spLocks/>
          </p:cNvSpPr>
          <p:nvPr/>
        </p:nvSpPr>
        <p:spPr bwMode="auto">
          <a:xfrm>
            <a:off x="11205246" y="4569109"/>
            <a:ext cx="698515" cy="2189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70%</a:t>
            </a:r>
          </a:p>
        </p:txBody>
      </p:sp>
      <p:sp>
        <p:nvSpPr>
          <p:cNvPr id="118" name="2 Marcador de contenido">
            <a:extLst>
              <a:ext uri="{FF2B5EF4-FFF2-40B4-BE49-F238E27FC236}">
                <a16:creationId xmlns:a16="http://schemas.microsoft.com/office/drawing/2014/main" id="{398017B3-541A-40D3-8939-6AE8BB5AF53C}"/>
              </a:ext>
            </a:extLst>
          </p:cNvPr>
          <p:cNvSpPr txBox="1">
            <a:spLocks/>
          </p:cNvSpPr>
          <p:nvPr/>
        </p:nvSpPr>
        <p:spPr bwMode="auto">
          <a:xfrm>
            <a:off x="11195948" y="4791843"/>
            <a:ext cx="698515" cy="205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30%</a:t>
            </a:r>
          </a:p>
        </p:txBody>
      </p:sp>
      <p:sp>
        <p:nvSpPr>
          <p:cNvPr id="119" name="2 Marcador de contenido">
            <a:extLst>
              <a:ext uri="{FF2B5EF4-FFF2-40B4-BE49-F238E27FC236}">
                <a16:creationId xmlns:a16="http://schemas.microsoft.com/office/drawing/2014/main" id="{398017B3-541A-40D3-8939-6AE8BB5AF53C}"/>
              </a:ext>
            </a:extLst>
          </p:cNvPr>
          <p:cNvSpPr txBox="1">
            <a:spLocks/>
          </p:cNvSpPr>
          <p:nvPr/>
        </p:nvSpPr>
        <p:spPr bwMode="auto">
          <a:xfrm>
            <a:off x="11199891" y="4997185"/>
            <a:ext cx="698515" cy="2095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40%</a:t>
            </a:r>
          </a:p>
        </p:txBody>
      </p:sp>
      <p:sp>
        <p:nvSpPr>
          <p:cNvPr id="120" name="2 Marcador de contenido">
            <a:extLst>
              <a:ext uri="{FF2B5EF4-FFF2-40B4-BE49-F238E27FC236}">
                <a16:creationId xmlns:a16="http://schemas.microsoft.com/office/drawing/2014/main" id="{398017B3-541A-40D3-8939-6AE8BB5AF53C}"/>
              </a:ext>
            </a:extLst>
          </p:cNvPr>
          <p:cNvSpPr txBox="1">
            <a:spLocks/>
          </p:cNvSpPr>
          <p:nvPr/>
        </p:nvSpPr>
        <p:spPr bwMode="auto">
          <a:xfrm>
            <a:off x="11202788" y="5206761"/>
            <a:ext cx="698515" cy="2403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900" b="0" dirty="0">
                <a:solidFill>
                  <a:schemeClr val="bg1"/>
                </a:solidFill>
                <a:latin typeface="Arial" panose="020B0604020202020204" pitchFamily="34" charset="0"/>
                <a:cs typeface="Arial" panose="020B0604020202020204" pitchFamily="34" charset="0"/>
              </a:rPr>
              <a:t>20%</a:t>
            </a:r>
          </a:p>
        </p:txBody>
      </p:sp>
    </p:spTree>
    <p:extLst>
      <p:ext uri="{BB962C8B-B14F-4D97-AF65-F5344CB8AC3E}">
        <p14:creationId xmlns:p14="http://schemas.microsoft.com/office/powerpoint/2010/main" val="80230963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85244" y="396120"/>
            <a:ext cx="9652782" cy="1077218"/>
          </a:xfrm>
          <a:prstGeom prst="rect">
            <a:avLst/>
          </a:prstGeom>
        </p:spPr>
        <p:txBody>
          <a:bodyPr wrap="square">
            <a:spAutoFit/>
          </a:bodyPr>
          <a:lstStyle/>
          <a:p>
            <a:r>
              <a:rPr lang="en-US" sz="3200" dirty="0">
                <a:solidFill>
                  <a:srgbClr val="003057"/>
                </a:solidFill>
                <a:latin typeface="Arial" panose="020B0604020202020204" pitchFamily="34" charset="0"/>
                <a:cs typeface="Arial" panose="020B0604020202020204" pitchFamily="34" charset="0"/>
              </a:rPr>
              <a:t>Workshops was classified into 4 categories, with specific courses each of them:</a:t>
            </a:r>
          </a:p>
        </p:txBody>
      </p:sp>
      <p:graphicFrame>
        <p:nvGraphicFramePr>
          <p:cNvPr id="3" name="Tabla 2"/>
          <p:cNvGraphicFramePr>
            <a:graphicFrameLocks noGrp="1"/>
          </p:cNvGraphicFramePr>
          <p:nvPr>
            <p:extLst>
              <p:ext uri="{D42A27DB-BD31-4B8C-83A1-F6EECF244321}">
                <p14:modId xmlns:p14="http://schemas.microsoft.com/office/powerpoint/2010/main" val="1215966946"/>
              </p:ext>
            </p:extLst>
          </p:nvPr>
        </p:nvGraphicFramePr>
        <p:xfrm>
          <a:off x="1910736" y="1692254"/>
          <a:ext cx="4760976" cy="954532"/>
        </p:xfrm>
        <a:graphic>
          <a:graphicData uri="http://schemas.openxmlformats.org/drawingml/2006/table">
            <a:tbl>
              <a:tblPr firstRow="1" firstCol="1" bandRow="1"/>
              <a:tblGrid>
                <a:gridCol w="4760976">
                  <a:extLst>
                    <a:ext uri="{9D8B030D-6E8A-4147-A177-3AD203B41FA5}">
                      <a16:colId xmlns:a16="http://schemas.microsoft.com/office/drawing/2014/main" val="2507762976"/>
                    </a:ext>
                  </a:extLst>
                </a:gridCol>
              </a:tblGrid>
              <a:tr h="238633">
                <a:tc>
                  <a:txBody>
                    <a:bodyPr/>
                    <a:lstStyle/>
                    <a:p>
                      <a:pPr>
                        <a:lnSpc>
                          <a:spcPct val="107000"/>
                        </a:lnSpc>
                        <a:spcAft>
                          <a:spcPts val="0"/>
                        </a:spcAft>
                      </a:pPr>
                      <a:r>
                        <a:rPr lang="en-US" sz="12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1. Competences to produce geographic data and cartography </a:t>
                      </a:r>
                      <a:endParaRPr lang="es-MX" sz="12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DEEAF6"/>
                    </a:solidFill>
                  </a:tcPr>
                </a:tc>
                <a:extLst>
                  <a:ext uri="{0D108BD9-81ED-4DB2-BD59-A6C34878D82A}">
                    <a16:rowId xmlns:a16="http://schemas.microsoft.com/office/drawing/2014/main" val="1516856609"/>
                  </a:ext>
                </a:extLst>
              </a:tr>
              <a:tr h="238633">
                <a:tc>
                  <a:txBody>
                    <a:bodyPr/>
                    <a:lstStyle/>
                    <a:p>
                      <a:pPr>
                        <a:lnSpc>
                          <a:spcPct val="107000"/>
                        </a:lnSpc>
                        <a:spcAft>
                          <a:spcPts val="0"/>
                        </a:spcAft>
                      </a:pPr>
                      <a:r>
                        <a:rPr lang="en-US" sz="12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2. Integration, organization, and dissemination of GIS </a:t>
                      </a:r>
                      <a:endParaRPr lang="es-MX" sz="12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FF2CC"/>
                    </a:solidFill>
                  </a:tcPr>
                </a:tc>
                <a:extLst>
                  <a:ext uri="{0D108BD9-81ED-4DB2-BD59-A6C34878D82A}">
                    <a16:rowId xmlns:a16="http://schemas.microsoft.com/office/drawing/2014/main" val="4057793084"/>
                  </a:ext>
                </a:extLst>
              </a:tr>
              <a:tr h="238633">
                <a:tc>
                  <a:txBody>
                    <a:bodyPr/>
                    <a:lstStyle/>
                    <a:p>
                      <a:pPr>
                        <a:lnSpc>
                          <a:spcPct val="107000"/>
                        </a:lnSpc>
                        <a:spcAft>
                          <a:spcPts val="0"/>
                        </a:spcAft>
                      </a:pPr>
                      <a:r>
                        <a:rPr lang="en-US" sz="12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3. Use of Geospatial Information in decision making </a:t>
                      </a:r>
                      <a:endParaRPr lang="es-MX" sz="12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C5E0B3"/>
                    </a:solidFill>
                  </a:tcPr>
                </a:tc>
                <a:extLst>
                  <a:ext uri="{0D108BD9-81ED-4DB2-BD59-A6C34878D82A}">
                    <a16:rowId xmlns:a16="http://schemas.microsoft.com/office/drawing/2014/main" val="1197068664"/>
                  </a:ext>
                </a:extLst>
              </a:tr>
              <a:tr h="238633">
                <a:tc>
                  <a:txBody>
                    <a:bodyPr/>
                    <a:lstStyle/>
                    <a:p>
                      <a:pPr>
                        <a:lnSpc>
                          <a:spcPct val="107000"/>
                        </a:lnSpc>
                        <a:spcAft>
                          <a:spcPts val="0"/>
                        </a:spcAft>
                      </a:pPr>
                      <a:r>
                        <a:rPr lang="en-US" sz="12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4. Transversal competences </a:t>
                      </a:r>
                      <a:endParaRPr lang="es-MX" sz="12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FFF99"/>
                    </a:solidFill>
                  </a:tcPr>
                </a:tc>
                <a:extLst>
                  <a:ext uri="{0D108BD9-81ED-4DB2-BD59-A6C34878D82A}">
                    <a16:rowId xmlns:a16="http://schemas.microsoft.com/office/drawing/2014/main" val="1618149019"/>
                  </a:ext>
                </a:extLst>
              </a:tr>
            </a:tbl>
          </a:graphicData>
        </a:graphic>
      </p:graphicFrame>
      <p:pic>
        <p:nvPicPr>
          <p:cNvPr id="4" name="Imagen 3"/>
          <p:cNvPicPr>
            <a:picLocks noChangeAspect="1"/>
          </p:cNvPicPr>
          <p:nvPr/>
        </p:nvPicPr>
        <p:blipFill>
          <a:blip r:embed="rId3"/>
          <a:stretch>
            <a:fillRect/>
          </a:stretch>
        </p:blipFill>
        <p:spPr>
          <a:xfrm>
            <a:off x="1880024" y="3084618"/>
            <a:ext cx="5474417" cy="342174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522059202"/>
              </p:ext>
            </p:extLst>
          </p:nvPr>
        </p:nvGraphicFramePr>
        <p:xfrm>
          <a:off x="1883809" y="3411066"/>
          <a:ext cx="5474417" cy="3093282"/>
        </p:xfrm>
        <a:graphic>
          <a:graphicData uri="http://schemas.openxmlformats.org/drawingml/2006/table">
            <a:tbl>
              <a:tblPr firstRow="1" firstCol="1" bandRow="1">
                <a:tableStyleId>{2D5ABB26-0587-4C30-8999-92F81FD0307C}</a:tableStyleId>
              </a:tblPr>
              <a:tblGrid>
                <a:gridCol w="2408385">
                  <a:extLst>
                    <a:ext uri="{9D8B030D-6E8A-4147-A177-3AD203B41FA5}">
                      <a16:colId xmlns:a16="http://schemas.microsoft.com/office/drawing/2014/main" val="1691092558"/>
                    </a:ext>
                  </a:extLst>
                </a:gridCol>
                <a:gridCol w="637361">
                  <a:extLst>
                    <a:ext uri="{9D8B030D-6E8A-4147-A177-3AD203B41FA5}">
                      <a16:colId xmlns:a16="http://schemas.microsoft.com/office/drawing/2014/main" val="224815044"/>
                    </a:ext>
                  </a:extLst>
                </a:gridCol>
                <a:gridCol w="594430">
                  <a:extLst>
                    <a:ext uri="{9D8B030D-6E8A-4147-A177-3AD203B41FA5}">
                      <a16:colId xmlns:a16="http://schemas.microsoft.com/office/drawing/2014/main" val="2932072049"/>
                    </a:ext>
                  </a:extLst>
                </a:gridCol>
                <a:gridCol w="662365">
                  <a:extLst>
                    <a:ext uri="{9D8B030D-6E8A-4147-A177-3AD203B41FA5}">
                      <a16:colId xmlns:a16="http://schemas.microsoft.com/office/drawing/2014/main" val="1038710876"/>
                    </a:ext>
                  </a:extLst>
                </a:gridCol>
                <a:gridCol w="594430">
                  <a:extLst>
                    <a:ext uri="{9D8B030D-6E8A-4147-A177-3AD203B41FA5}">
                      <a16:colId xmlns:a16="http://schemas.microsoft.com/office/drawing/2014/main" val="1949377119"/>
                    </a:ext>
                  </a:extLst>
                </a:gridCol>
                <a:gridCol w="577446">
                  <a:extLst>
                    <a:ext uri="{9D8B030D-6E8A-4147-A177-3AD203B41FA5}">
                      <a16:colId xmlns:a16="http://schemas.microsoft.com/office/drawing/2014/main" val="1709158807"/>
                    </a:ext>
                  </a:extLst>
                </a:gridCol>
              </a:tblGrid>
              <a:tr h="176914">
                <a:tc>
                  <a:txBody>
                    <a:bodyPr/>
                    <a:lstStyle/>
                    <a:p>
                      <a:pPr algn="ctr">
                        <a:lnSpc>
                          <a:spcPct val="107000"/>
                        </a:lnSpc>
                        <a:spcAft>
                          <a:spcPts val="0"/>
                        </a:spcAft>
                      </a:pPr>
                      <a:endParaRPr lang="es-MX" sz="10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endParaRPr lang="es-MX" sz="10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endParaRPr lang="en-US" sz="1100" dirty="0"/>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endParaRPr lang="en-US" sz="1100" dirty="0"/>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endParaRPr lang="en-US" sz="1100" dirty="0"/>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endParaRPr lang="en-US" sz="1100" dirty="0"/>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69096063"/>
                  </a:ext>
                </a:extLst>
              </a:tr>
              <a:tr h="176914">
                <a:tc>
                  <a:txBody>
                    <a:bodyPr/>
                    <a:lstStyle/>
                    <a:p>
                      <a:pPr algn="l">
                        <a:lnSpc>
                          <a:spcPct val="107000"/>
                        </a:lnSpc>
                        <a:spcAft>
                          <a:spcPts val="0"/>
                        </a:spcAft>
                      </a:pPr>
                      <a:r>
                        <a:rPr lang="en-US" sz="800" dirty="0">
                          <a:solidFill>
                            <a:schemeClr val="tx1">
                              <a:lumMod val="50000"/>
                              <a:lumOff val="50000"/>
                            </a:schemeClr>
                          </a:solidFill>
                          <a:effectLst/>
                          <a:latin typeface="Arial" panose="020B0604020202020204" pitchFamily="34" charset="0"/>
                          <a:cs typeface="Arial" panose="020B0604020202020204" pitchFamily="34" charset="0"/>
                        </a:rPr>
                        <a:t>Geodesy (2014)</a:t>
                      </a:r>
                      <a:endParaRPr lang="es-MX" sz="10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20%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40%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30%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91914192"/>
                  </a:ext>
                </a:extLst>
              </a:tr>
              <a:tr h="176914">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Cartography (2015)</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10%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20%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30%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40%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41149228"/>
                  </a:ext>
                </a:extLst>
              </a:tr>
              <a:tr h="176914">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Use of Geodetic Equipment (2016)</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20%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30%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50%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3297330"/>
                  </a:ext>
                </a:extLst>
              </a:tr>
              <a:tr h="176914">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Land Cover Map Classification (2016)</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10%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20%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30%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40%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08618970"/>
                  </a:ext>
                </a:extLst>
              </a:tr>
              <a:tr h="176914">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Land Cover Map verification (2017)</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20%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40%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30%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92776510"/>
                  </a:ext>
                </a:extLst>
              </a:tr>
              <a:tr h="176914">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Geodetic Processing (2017)</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40%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30%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93401279"/>
                  </a:ext>
                </a:extLst>
              </a:tr>
              <a:tr h="176914">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Geographic Metadata (2016)</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30%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30%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40%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1917715"/>
                  </a:ext>
                </a:extLst>
              </a:tr>
              <a:tr h="176914">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Spatial Data Infrastructure (2016)</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10%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70%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72813454"/>
                  </a:ext>
                </a:extLst>
              </a:tr>
              <a:tr h="176914">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MxSIG (2017)</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30%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50%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43500545"/>
                  </a:ext>
                </a:extLst>
              </a:tr>
              <a:tr h="176914">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GIS (2016)</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20%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20%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50%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54435477"/>
                  </a:ext>
                </a:extLst>
              </a:tr>
              <a:tr h="262658">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Geo-portals and Geo-services with MxSIG (2016)</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20%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40%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40%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2155480"/>
                  </a:ext>
                </a:extLst>
              </a:tr>
              <a:tr h="176914">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Geostatistical Data Use (2017)</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30%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50%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74325057"/>
                  </a:ext>
                </a:extLst>
              </a:tr>
              <a:tr h="176914">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Free Software Q-GIS (2017)</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30%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40%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75651353"/>
                  </a:ext>
                </a:extLst>
              </a:tr>
              <a:tr h="176914">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Geospatial Data Quality (2017)</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20%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40%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30%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37173877"/>
                  </a:ext>
                </a:extLst>
              </a:tr>
              <a:tr h="176914">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Geographic Information Standards (2015)</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10%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40%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40%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43281607"/>
                  </a:ext>
                </a:extLst>
              </a:tr>
              <a:tr h="176914">
                <a:tc>
                  <a:txBody>
                    <a:bodyPr/>
                    <a:lstStyle/>
                    <a:p>
                      <a:pPr algn="l">
                        <a:lnSpc>
                          <a:spcPct val="107000"/>
                        </a:lnSpc>
                        <a:spcAft>
                          <a:spcPts val="0"/>
                        </a:spcAft>
                      </a:pPr>
                      <a:r>
                        <a:rPr lang="en-US" sz="800">
                          <a:solidFill>
                            <a:schemeClr val="tx1">
                              <a:lumMod val="50000"/>
                              <a:lumOff val="50000"/>
                            </a:schemeClr>
                          </a:solidFill>
                          <a:effectLst/>
                          <a:latin typeface="Arial" panose="020B0604020202020204" pitchFamily="34" charset="0"/>
                          <a:cs typeface="Arial" panose="020B0604020202020204" pitchFamily="34" charset="0"/>
                        </a:rPr>
                        <a:t>UN_GGIM on RDD (2016)</a:t>
                      </a:r>
                      <a:endParaRPr lang="es-MX" sz="1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20%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a:solidFill>
                            <a:schemeClr val="bg1"/>
                          </a:solidFill>
                          <a:effectLst/>
                          <a:latin typeface="Arial" panose="020B0604020202020204" pitchFamily="34" charset="0"/>
                          <a:cs typeface="Arial" panose="020B0604020202020204" pitchFamily="34" charset="0"/>
                        </a:rPr>
                        <a:t>50%</a:t>
                      </a:r>
                      <a:endParaRPr lang="es-MX" sz="1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00" dirty="0">
                          <a:solidFill>
                            <a:schemeClr val="bg1"/>
                          </a:solidFill>
                          <a:effectLst/>
                          <a:latin typeface="Arial" panose="020B0604020202020204" pitchFamily="34" charset="0"/>
                          <a:cs typeface="Arial" panose="020B0604020202020204" pitchFamily="34" charset="0"/>
                        </a:rPr>
                        <a:t>30%</a:t>
                      </a:r>
                      <a:endParaRPr lang="es-MX"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689" marR="63689"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67961156"/>
                  </a:ext>
                </a:extLst>
              </a:tr>
            </a:tbl>
          </a:graphicData>
        </a:graphic>
      </p:graphicFrame>
      <p:sp>
        <p:nvSpPr>
          <p:cNvPr id="6" name="2 Marcador de contenido">
            <a:extLst>
              <a:ext uri="{FF2B5EF4-FFF2-40B4-BE49-F238E27FC236}">
                <a16:creationId xmlns:a16="http://schemas.microsoft.com/office/drawing/2014/main" id="{398017B3-541A-40D3-8939-6AE8BB5AF53C}"/>
              </a:ext>
            </a:extLst>
          </p:cNvPr>
          <p:cNvSpPr txBox="1">
            <a:spLocks/>
          </p:cNvSpPr>
          <p:nvPr/>
        </p:nvSpPr>
        <p:spPr bwMode="auto">
          <a:xfrm>
            <a:off x="1910736" y="3202569"/>
            <a:ext cx="2396030" cy="26198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200" b="0" dirty="0">
                <a:solidFill>
                  <a:schemeClr val="bg1"/>
                </a:solidFill>
                <a:latin typeface="Arial" panose="020B0604020202020204" pitchFamily="34" charset="0"/>
                <a:cs typeface="Arial" panose="020B0604020202020204" pitchFamily="34" charset="0"/>
              </a:rPr>
              <a:t>WORKSHOPS</a:t>
            </a:r>
            <a:endParaRPr lang="en-US" sz="1200" b="0" dirty="0">
              <a:solidFill>
                <a:schemeClr val="bg1"/>
              </a:solidFill>
              <a:latin typeface="Arial" panose="020B0604020202020204" pitchFamily="34" charset="0"/>
              <a:cs typeface="Arial" panose="020B0604020202020204" pitchFamily="34" charset="0"/>
            </a:endParaRPr>
          </a:p>
        </p:txBody>
      </p:sp>
      <p:sp>
        <p:nvSpPr>
          <p:cNvPr id="7" name="2 Marcador de contenido">
            <a:extLst>
              <a:ext uri="{FF2B5EF4-FFF2-40B4-BE49-F238E27FC236}">
                <a16:creationId xmlns:a16="http://schemas.microsoft.com/office/drawing/2014/main" id="{398017B3-541A-40D3-8939-6AE8BB5AF53C}"/>
              </a:ext>
            </a:extLst>
          </p:cNvPr>
          <p:cNvSpPr txBox="1">
            <a:spLocks/>
          </p:cNvSpPr>
          <p:nvPr/>
        </p:nvSpPr>
        <p:spPr bwMode="auto">
          <a:xfrm>
            <a:off x="4188480" y="3070669"/>
            <a:ext cx="841126" cy="4615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650" b="0" dirty="0">
                <a:solidFill>
                  <a:schemeClr val="bg1"/>
                </a:solidFill>
                <a:latin typeface="Arial" panose="020B0604020202020204" pitchFamily="34" charset="0"/>
                <a:cs typeface="Arial" panose="020B0604020202020204" pitchFamily="34" charset="0"/>
              </a:rPr>
              <a:t>VERY</a:t>
            </a:r>
          </a:p>
          <a:p>
            <a:pPr marL="514338" indent="-514338"/>
            <a:r>
              <a:rPr lang="es-MX" sz="650" b="0" dirty="0">
                <a:solidFill>
                  <a:schemeClr val="bg1"/>
                </a:solidFill>
                <a:latin typeface="Arial" panose="020B0604020202020204" pitchFamily="34" charset="0"/>
                <a:cs typeface="Arial" panose="020B0604020202020204" pitchFamily="34" charset="0"/>
              </a:rPr>
              <a:t>LITTLE</a:t>
            </a:r>
          </a:p>
          <a:p>
            <a:pPr marL="514338" indent="-514338"/>
            <a:r>
              <a:rPr lang="es-MX" sz="650" b="0" dirty="0">
                <a:solidFill>
                  <a:schemeClr val="bg1"/>
                </a:solidFill>
                <a:latin typeface="Arial" panose="020B0604020202020204" pitchFamily="34" charset="0"/>
                <a:cs typeface="Arial" panose="020B0604020202020204" pitchFamily="34" charset="0"/>
              </a:rPr>
              <a:t>IMPORTANT</a:t>
            </a:r>
            <a:endParaRPr lang="en-US" sz="650" b="0" dirty="0">
              <a:solidFill>
                <a:schemeClr val="bg1"/>
              </a:solidFill>
              <a:latin typeface="Arial" panose="020B0604020202020204" pitchFamily="34" charset="0"/>
              <a:cs typeface="Arial" panose="020B0604020202020204" pitchFamily="34" charset="0"/>
            </a:endParaRPr>
          </a:p>
        </p:txBody>
      </p:sp>
      <p:sp>
        <p:nvSpPr>
          <p:cNvPr id="8" name="2 Marcador de contenido">
            <a:extLst>
              <a:ext uri="{FF2B5EF4-FFF2-40B4-BE49-F238E27FC236}">
                <a16:creationId xmlns:a16="http://schemas.microsoft.com/office/drawing/2014/main" id="{398017B3-541A-40D3-8939-6AE8BB5AF53C}"/>
              </a:ext>
            </a:extLst>
          </p:cNvPr>
          <p:cNvSpPr txBox="1">
            <a:spLocks/>
          </p:cNvSpPr>
          <p:nvPr/>
        </p:nvSpPr>
        <p:spPr bwMode="auto">
          <a:xfrm>
            <a:off x="4921475" y="3129709"/>
            <a:ext cx="672069" cy="414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650" b="0" dirty="0">
                <a:solidFill>
                  <a:schemeClr val="bg1"/>
                </a:solidFill>
                <a:latin typeface="Arial" panose="020B0604020202020204" pitchFamily="34" charset="0"/>
                <a:cs typeface="Arial" panose="020B0604020202020204" pitchFamily="34" charset="0"/>
              </a:rPr>
              <a:t>LESS</a:t>
            </a:r>
          </a:p>
          <a:p>
            <a:pPr marL="514338" indent="-514338"/>
            <a:r>
              <a:rPr lang="es-MX" sz="650" b="0" dirty="0">
                <a:solidFill>
                  <a:schemeClr val="bg1"/>
                </a:solidFill>
                <a:latin typeface="Arial" panose="020B0604020202020204" pitchFamily="34" charset="0"/>
                <a:cs typeface="Arial" panose="020B0604020202020204" pitchFamily="34" charset="0"/>
              </a:rPr>
              <a:t>IMPORTANT</a:t>
            </a:r>
            <a:endParaRPr lang="en-US" sz="650" b="0" dirty="0">
              <a:solidFill>
                <a:schemeClr val="bg1"/>
              </a:solidFill>
              <a:latin typeface="Arial" panose="020B0604020202020204" pitchFamily="34" charset="0"/>
              <a:cs typeface="Arial" panose="020B0604020202020204" pitchFamily="34" charset="0"/>
            </a:endParaRPr>
          </a:p>
        </p:txBody>
      </p:sp>
      <p:sp>
        <p:nvSpPr>
          <p:cNvPr id="9" name="2 Marcador de contenido">
            <a:extLst>
              <a:ext uri="{FF2B5EF4-FFF2-40B4-BE49-F238E27FC236}">
                <a16:creationId xmlns:a16="http://schemas.microsoft.com/office/drawing/2014/main" id="{398017B3-541A-40D3-8939-6AE8BB5AF53C}"/>
              </a:ext>
            </a:extLst>
          </p:cNvPr>
          <p:cNvSpPr txBox="1">
            <a:spLocks/>
          </p:cNvSpPr>
          <p:nvPr/>
        </p:nvSpPr>
        <p:spPr bwMode="auto">
          <a:xfrm>
            <a:off x="5472928" y="3148645"/>
            <a:ext cx="725609" cy="3933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650" b="0" dirty="0">
                <a:solidFill>
                  <a:schemeClr val="bg1"/>
                </a:solidFill>
                <a:latin typeface="Arial" panose="020B0604020202020204" pitchFamily="34" charset="0"/>
                <a:cs typeface="Arial" panose="020B0604020202020204" pitchFamily="34" charset="0"/>
              </a:rPr>
              <a:t>MODERATLY</a:t>
            </a:r>
          </a:p>
          <a:p>
            <a:pPr marL="514338" indent="-514338"/>
            <a:r>
              <a:rPr lang="es-MX" sz="650" b="0" dirty="0">
                <a:solidFill>
                  <a:schemeClr val="bg1"/>
                </a:solidFill>
                <a:latin typeface="Arial" panose="020B0604020202020204" pitchFamily="34" charset="0"/>
                <a:cs typeface="Arial" panose="020B0604020202020204" pitchFamily="34" charset="0"/>
              </a:rPr>
              <a:t>IMPORTANT</a:t>
            </a:r>
            <a:endParaRPr lang="en-US" sz="650" b="0" dirty="0">
              <a:solidFill>
                <a:schemeClr val="bg1"/>
              </a:solidFill>
              <a:latin typeface="Arial" panose="020B0604020202020204" pitchFamily="34" charset="0"/>
              <a:cs typeface="Arial" panose="020B0604020202020204" pitchFamily="34" charset="0"/>
            </a:endParaRPr>
          </a:p>
        </p:txBody>
      </p:sp>
      <p:sp>
        <p:nvSpPr>
          <p:cNvPr id="10" name="2 Marcador de contenido">
            <a:extLst>
              <a:ext uri="{FF2B5EF4-FFF2-40B4-BE49-F238E27FC236}">
                <a16:creationId xmlns:a16="http://schemas.microsoft.com/office/drawing/2014/main" id="{398017B3-541A-40D3-8939-6AE8BB5AF53C}"/>
              </a:ext>
            </a:extLst>
          </p:cNvPr>
          <p:cNvSpPr txBox="1">
            <a:spLocks/>
          </p:cNvSpPr>
          <p:nvPr/>
        </p:nvSpPr>
        <p:spPr bwMode="auto">
          <a:xfrm>
            <a:off x="6086026" y="3194835"/>
            <a:ext cx="725609" cy="3564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650" b="0" dirty="0">
                <a:solidFill>
                  <a:schemeClr val="bg1"/>
                </a:solidFill>
                <a:latin typeface="Arial" panose="020B0604020202020204" pitchFamily="34" charset="0"/>
                <a:cs typeface="Arial" panose="020B0604020202020204" pitchFamily="34" charset="0"/>
              </a:rPr>
              <a:t>IMPORTANT</a:t>
            </a:r>
            <a:endParaRPr lang="en-US" sz="650" b="0" dirty="0">
              <a:solidFill>
                <a:schemeClr val="bg1"/>
              </a:solidFill>
              <a:latin typeface="Arial" panose="020B0604020202020204" pitchFamily="34" charset="0"/>
              <a:cs typeface="Arial" panose="020B0604020202020204" pitchFamily="34" charset="0"/>
            </a:endParaRPr>
          </a:p>
        </p:txBody>
      </p:sp>
      <p:sp>
        <p:nvSpPr>
          <p:cNvPr id="11" name="2 Marcador de contenido">
            <a:extLst>
              <a:ext uri="{FF2B5EF4-FFF2-40B4-BE49-F238E27FC236}">
                <a16:creationId xmlns:a16="http://schemas.microsoft.com/office/drawing/2014/main" id="{398017B3-541A-40D3-8939-6AE8BB5AF53C}"/>
              </a:ext>
            </a:extLst>
          </p:cNvPr>
          <p:cNvSpPr txBox="1">
            <a:spLocks/>
          </p:cNvSpPr>
          <p:nvPr/>
        </p:nvSpPr>
        <p:spPr bwMode="auto">
          <a:xfrm>
            <a:off x="6729723" y="3112033"/>
            <a:ext cx="725609" cy="443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650" b="0" dirty="0">
                <a:solidFill>
                  <a:schemeClr val="bg1"/>
                </a:solidFill>
                <a:latin typeface="Arial" panose="020B0604020202020204" pitchFamily="34" charset="0"/>
                <a:cs typeface="Arial" panose="020B0604020202020204" pitchFamily="34" charset="0"/>
              </a:rPr>
              <a:t>VERY</a:t>
            </a:r>
          </a:p>
          <a:p>
            <a:pPr marL="514338" indent="-514338"/>
            <a:r>
              <a:rPr lang="es-MX" sz="650" b="0" dirty="0">
                <a:solidFill>
                  <a:schemeClr val="bg1"/>
                </a:solidFill>
                <a:latin typeface="Arial" panose="020B0604020202020204" pitchFamily="34" charset="0"/>
                <a:cs typeface="Arial" panose="020B0604020202020204" pitchFamily="34" charset="0"/>
              </a:rPr>
              <a:t>IMPORTANT</a:t>
            </a:r>
            <a:endParaRPr lang="en-US" sz="650" b="0" dirty="0">
              <a:solidFill>
                <a:schemeClr val="bg1"/>
              </a:solidFill>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4"/>
          <a:stretch>
            <a:fillRect/>
          </a:stretch>
        </p:blipFill>
        <p:spPr>
          <a:xfrm>
            <a:off x="7609699" y="3089963"/>
            <a:ext cx="4178972" cy="1416130"/>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4288223353"/>
              </p:ext>
            </p:extLst>
          </p:nvPr>
        </p:nvGraphicFramePr>
        <p:xfrm>
          <a:off x="7605914" y="3499478"/>
          <a:ext cx="4178973" cy="1006615"/>
        </p:xfrm>
        <a:graphic>
          <a:graphicData uri="http://schemas.openxmlformats.org/drawingml/2006/table">
            <a:tbl>
              <a:tblPr firstRow="1" firstCol="1" bandRow="1">
                <a:tableStyleId>{2D5ABB26-0587-4C30-8999-92F81FD0307C}</a:tableStyleId>
              </a:tblPr>
              <a:tblGrid>
                <a:gridCol w="2028904">
                  <a:extLst>
                    <a:ext uri="{9D8B030D-6E8A-4147-A177-3AD203B41FA5}">
                      <a16:colId xmlns:a16="http://schemas.microsoft.com/office/drawing/2014/main" val="364731001"/>
                    </a:ext>
                  </a:extLst>
                </a:gridCol>
                <a:gridCol w="537882">
                  <a:extLst>
                    <a:ext uri="{9D8B030D-6E8A-4147-A177-3AD203B41FA5}">
                      <a16:colId xmlns:a16="http://schemas.microsoft.com/office/drawing/2014/main" val="3040447717"/>
                    </a:ext>
                  </a:extLst>
                </a:gridCol>
                <a:gridCol w="520824">
                  <a:extLst>
                    <a:ext uri="{9D8B030D-6E8A-4147-A177-3AD203B41FA5}">
                      <a16:colId xmlns:a16="http://schemas.microsoft.com/office/drawing/2014/main" val="944816751"/>
                    </a:ext>
                  </a:extLst>
                </a:gridCol>
                <a:gridCol w="548217">
                  <a:extLst>
                    <a:ext uri="{9D8B030D-6E8A-4147-A177-3AD203B41FA5}">
                      <a16:colId xmlns:a16="http://schemas.microsoft.com/office/drawing/2014/main" val="1749000003"/>
                    </a:ext>
                  </a:extLst>
                </a:gridCol>
                <a:gridCol w="543146">
                  <a:extLst>
                    <a:ext uri="{9D8B030D-6E8A-4147-A177-3AD203B41FA5}">
                      <a16:colId xmlns:a16="http://schemas.microsoft.com/office/drawing/2014/main" val="2634901192"/>
                    </a:ext>
                  </a:extLst>
                </a:gridCol>
              </a:tblGrid>
              <a:tr h="289155">
                <a:tc>
                  <a:txBody>
                    <a:bodyPr/>
                    <a:lstStyle/>
                    <a:p>
                      <a:pPr algn="l">
                        <a:lnSpc>
                          <a:spcPct val="107000"/>
                        </a:lnSpc>
                        <a:spcAft>
                          <a:spcPts val="0"/>
                        </a:spcAft>
                      </a:pPr>
                      <a:r>
                        <a:rPr lang="en-US" sz="850" dirty="0">
                          <a:solidFill>
                            <a:schemeClr val="tx1">
                              <a:lumMod val="50000"/>
                              <a:lumOff val="50000"/>
                            </a:schemeClr>
                          </a:solidFill>
                          <a:effectLst/>
                          <a:latin typeface="Arial" panose="020B0604020202020204" pitchFamily="34" charset="0"/>
                          <a:cs typeface="Arial" panose="020B0604020202020204" pitchFamily="34" charset="0"/>
                        </a:rPr>
                        <a:t>Competences to produce geographic data and cartography</a:t>
                      </a:r>
                      <a:endParaRPr lang="es-MX" sz="85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dirty="0">
                          <a:solidFill>
                            <a:schemeClr val="bg1"/>
                          </a:solidFill>
                          <a:effectLst/>
                          <a:latin typeface="Arial" panose="020B0604020202020204" pitchFamily="34" charset="0"/>
                          <a:cs typeface="Arial" panose="020B0604020202020204" pitchFamily="34" charset="0"/>
                        </a:rPr>
                        <a:t>10%</a:t>
                      </a:r>
                      <a:endParaRPr lang="es-MX" sz="8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dirty="0">
                          <a:solidFill>
                            <a:schemeClr val="bg1"/>
                          </a:solidFill>
                          <a:effectLst/>
                          <a:latin typeface="Arial" panose="020B0604020202020204" pitchFamily="34" charset="0"/>
                          <a:cs typeface="Arial" panose="020B0604020202020204" pitchFamily="34" charset="0"/>
                        </a:rPr>
                        <a:t>40%</a:t>
                      </a:r>
                      <a:endParaRPr lang="es-MX" sz="8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dirty="0">
                          <a:solidFill>
                            <a:schemeClr val="bg1"/>
                          </a:solidFill>
                          <a:effectLst/>
                          <a:latin typeface="Arial" panose="020B0604020202020204" pitchFamily="34" charset="0"/>
                          <a:cs typeface="Arial" panose="020B0604020202020204" pitchFamily="34" charset="0"/>
                        </a:rPr>
                        <a:t>30%</a:t>
                      </a:r>
                      <a:endParaRPr lang="es-MX" sz="8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a:solidFill>
                            <a:schemeClr val="bg1"/>
                          </a:solidFill>
                          <a:effectLst/>
                          <a:latin typeface="Arial" panose="020B0604020202020204" pitchFamily="34" charset="0"/>
                          <a:cs typeface="Arial" panose="020B0604020202020204" pitchFamily="34" charset="0"/>
                        </a:rPr>
                        <a:t>20%</a:t>
                      </a:r>
                      <a:endParaRPr lang="es-MX" sz="8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6151294"/>
                  </a:ext>
                </a:extLst>
              </a:tr>
              <a:tr h="289155">
                <a:tc>
                  <a:txBody>
                    <a:bodyPr/>
                    <a:lstStyle/>
                    <a:p>
                      <a:pPr algn="l">
                        <a:lnSpc>
                          <a:spcPct val="107000"/>
                        </a:lnSpc>
                        <a:spcAft>
                          <a:spcPts val="0"/>
                        </a:spcAft>
                      </a:pPr>
                      <a:r>
                        <a:rPr lang="en-US" sz="850" dirty="0">
                          <a:solidFill>
                            <a:schemeClr val="tx1">
                              <a:lumMod val="50000"/>
                              <a:lumOff val="50000"/>
                            </a:schemeClr>
                          </a:solidFill>
                          <a:effectLst/>
                          <a:latin typeface="Arial" panose="020B0604020202020204" pitchFamily="34" charset="0"/>
                          <a:cs typeface="Arial" panose="020B0604020202020204" pitchFamily="34" charset="0"/>
                        </a:rPr>
                        <a:t>Integration, organization, and dissemination of GIS</a:t>
                      </a:r>
                      <a:endParaRPr lang="es-MX" sz="85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a:solidFill>
                            <a:schemeClr val="bg1"/>
                          </a:solidFill>
                          <a:effectLst/>
                          <a:latin typeface="Arial" panose="020B0604020202020204" pitchFamily="34" charset="0"/>
                          <a:cs typeface="Arial" panose="020B0604020202020204" pitchFamily="34" charset="0"/>
                        </a:rPr>
                        <a:t>0%</a:t>
                      </a:r>
                      <a:endParaRPr lang="es-MX" sz="8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a:solidFill>
                            <a:schemeClr val="bg1"/>
                          </a:solidFill>
                          <a:effectLst/>
                          <a:latin typeface="Arial" panose="020B0604020202020204" pitchFamily="34" charset="0"/>
                          <a:cs typeface="Arial" panose="020B0604020202020204" pitchFamily="34" charset="0"/>
                        </a:rPr>
                        <a:t>10%</a:t>
                      </a:r>
                      <a:endParaRPr lang="es-MX" sz="8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dirty="0">
                          <a:solidFill>
                            <a:schemeClr val="bg1"/>
                          </a:solidFill>
                          <a:effectLst/>
                          <a:latin typeface="Arial" panose="020B0604020202020204" pitchFamily="34" charset="0"/>
                          <a:cs typeface="Arial" panose="020B0604020202020204" pitchFamily="34" charset="0"/>
                        </a:rPr>
                        <a:t>30%</a:t>
                      </a:r>
                      <a:endParaRPr lang="es-MX" sz="8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a:solidFill>
                            <a:schemeClr val="bg1"/>
                          </a:solidFill>
                          <a:effectLst/>
                          <a:latin typeface="Arial" panose="020B0604020202020204" pitchFamily="34" charset="0"/>
                          <a:cs typeface="Arial" panose="020B0604020202020204" pitchFamily="34" charset="0"/>
                        </a:rPr>
                        <a:t>60%</a:t>
                      </a:r>
                      <a:endParaRPr lang="es-MX" sz="8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40376065"/>
                  </a:ext>
                </a:extLst>
              </a:tr>
              <a:tr h="289155">
                <a:tc>
                  <a:txBody>
                    <a:bodyPr/>
                    <a:lstStyle/>
                    <a:p>
                      <a:pPr algn="l">
                        <a:lnSpc>
                          <a:spcPct val="107000"/>
                        </a:lnSpc>
                        <a:spcAft>
                          <a:spcPts val="0"/>
                        </a:spcAft>
                      </a:pPr>
                      <a:r>
                        <a:rPr lang="en-US" sz="850">
                          <a:solidFill>
                            <a:schemeClr val="tx1">
                              <a:lumMod val="50000"/>
                              <a:lumOff val="50000"/>
                            </a:schemeClr>
                          </a:solidFill>
                          <a:effectLst/>
                          <a:latin typeface="Arial" panose="020B0604020202020204" pitchFamily="34" charset="0"/>
                          <a:cs typeface="Arial" panose="020B0604020202020204" pitchFamily="34" charset="0"/>
                        </a:rPr>
                        <a:t>Use of Geospatial Information in decision making</a:t>
                      </a:r>
                      <a:endParaRPr lang="es-MX" sz="85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a:solidFill>
                            <a:schemeClr val="bg1"/>
                          </a:solidFill>
                          <a:effectLst/>
                          <a:latin typeface="Arial" panose="020B0604020202020204" pitchFamily="34" charset="0"/>
                          <a:cs typeface="Arial" panose="020B0604020202020204" pitchFamily="34" charset="0"/>
                        </a:rPr>
                        <a:t>0%</a:t>
                      </a:r>
                      <a:endParaRPr lang="es-MX" sz="8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dirty="0">
                          <a:solidFill>
                            <a:schemeClr val="bg1"/>
                          </a:solidFill>
                          <a:effectLst/>
                          <a:latin typeface="Arial" panose="020B0604020202020204" pitchFamily="34" charset="0"/>
                          <a:cs typeface="Arial" panose="020B0604020202020204" pitchFamily="34" charset="0"/>
                        </a:rPr>
                        <a:t>10%</a:t>
                      </a:r>
                      <a:endParaRPr lang="es-MX" sz="8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a:solidFill>
                            <a:schemeClr val="bg1"/>
                          </a:solidFill>
                          <a:effectLst/>
                          <a:latin typeface="Arial" panose="020B0604020202020204" pitchFamily="34" charset="0"/>
                          <a:cs typeface="Arial" panose="020B0604020202020204" pitchFamily="34" charset="0"/>
                        </a:rPr>
                        <a:t>20%</a:t>
                      </a:r>
                      <a:endParaRPr lang="es-MX" sz="8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dirty="0">
                          <a:solidFill>
                            <a:schemeClr val="bg1"/>
                          </a:solidFill>
                          <a:effectLst/>
                          <a:latin typeface="Arial" panose="020B0604020202020204" pitchFamily="34" charset="0"/>
                          <a:cs typeface="Arial" panose="020B0604020202020204" pitchFamily="34" charset="0"/>
                        </a:rPr>
                        <a:t>70%</a:t>
                      </a:r>
                      <a:endParaRPr lang="es-MX" sz="8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83677643"/>
                  </a:ext>
                </a:extLst>
              </a:tr>
              <a:tr h="139150">
                <a:tc>
                  <a:txBody>
                    <a:bodyPr/>
                    <a:lstStyle/>
                    <a:p>
                      <a:pPr algn="l">
                        <a:lnSpc>
                          <a:spcPct val="107000"/>
                        </a:lnSpc>
                        <a:spcAft>
                          <a:spcPts val="0"/>
                        </a:spcAft>
                      </a:pPr>
                      <a:r>
                        <a:rPr lang="en-US" sz="850">
                          <a:solidFill>
                            <a:schemeClr val="tx1">
                              <a:lumMod val="50000"/>
                              <a:lumOff val="50000"/>
                            </a:schemeClr>
                          </a:solidFill>
                          <a:effectLst/>
                          <a:latin typeface="Arial" panose="020B0604020202020204" pitchFamily="34" charset="0"/>
                          <a:cs typeface="Arial" panose="020B0604020202020204" pitchFamily="34" charset="0"/>
                        </a:rPr>
                        <a:t>Transversal competences</a:t>
                      </a:r>
                      <a:endParaRPr lang="es-MX" sz="85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a:solidFill>
                            <a:schemeClr val="bg1"/>
                          </a:solidFill>
                          <a:effectLst/>
                          <a:latin typeface="Arial" panose="020B0604020202020204" pitchFamily="34" charset="0"/>
                          <a:cs typeface="Arial" panose="020B0604020202020204" pitchFamily="34" charset="0"/>
                        </a:rPr>
                        <a:t>0%</a:t>
                      </a:r>
                      <a:endParaRPr lang="es-MX" sz="8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a:solidFill>
                            <a:schemeClr val="bg1"/>
                          </a:solidFill>
                          <a:effectLst/>
                          <a:latin typeface="Arial" panose="020B0604020202020204" pitchFamily="34" charset="0"/>
                          <a:cs typeface="Arial" panose="020B0604020202020204" pitchFamily="34" charset="0"/>
                        </a:rPr>
                        <a:t>30%</a:t>
                      </a:r>
                      <a:endParaRPr lang="es-MX" sz="8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a:solidFill>
                            <a:schemeClr val="bg1"/>
                          </a:solidFill>
                          <a:effectLst/>
                          <a:latin typeface="Arial" panose="020B0604020202020204" pitchFamily="34" charset="0"/>
                          <a:cs typeface="Arial" panose="020B0604020202020204" pitchFamily="34" charset="0"/>
                        </a:rPr>
                        <a:t>40%</a:t>
                      </a:r>
                      <a:endParaRPr lang="es-MX" sz="8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US" sz="850" dirty="0">
                          <a:solidFill>
                            <a:schemeClr val="bg1"/>
                          </a:solidFill>
                          <a:effectLst/>
                          <a:latin typeface="Arial" panose="020B0604020202020204" pitchFamily="34" charset="0"/>
                          <a:cs typeface="Arial" panose="020B0604020202020204" pitchFamily="34" charset="0"/>
                        </a:rPr>
                        <a:t>30%</a:t>
                      </a:r>
                      <a:endParaRPr lang="es-MX" sz="8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063600"/>
                  </a:ext>
                </a:extLst>
              </a:tr>
            </a:tbl>
          </a:graphicData>
        </a:graphic>
      </p:graphicFrame>
      <p:sp>
        <p:nvSpPr>
          <p:cNvPr id="16" name="2 Marcador de contenido">
            <a:extLst>
              <a:ext uri="{FF2B5EF4-FFF2-40B4-BE49-F238E27FC236}">
                <a16:creationId xmlns:a16="http://schemas.microsoft.com/office/drawing/2014/main" id="{398017B3-541A-40D3-8939-6AE8BB5AF53C}"/>
              </a:ext>
            </a:extLst>
          </p:cNvPr>
          <p:cNvSpPr txBox="1">
            <a:spLocks/>
          </p:cNvSpPr>
          <p:nvPr/>
        </p:nvSpPr>
        <p:spPr bwMode="auto">
          <a:xfrm>
            <a:off x="9953196" y="3163485"/>
            <a:ext cx="918165" cy="414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500" b="0" dirty="0">
                <a:solidFill>
                  <a:schemeClr val="bg1"/>
                </a:solidFill>
                <a:latin typeface="Arial" panose="020B0604020202020204" pitchFamily="34" charset="0"/>
                <a:cs typeface="Arial" panose="020B0604020202020204" pitchFamily="34" charset="0"/>
              </a:rPr>
              <a:t>UNNECESSARY</a:t>
            </a:r>
            <a:endParaRPr lang="en-US" sz="500" b="0" dirty="0">
              <a:solidFill>
                <a:schemeClr val="bg1"/>
              </a:solidFill>
              <a:latin typeface="Arial" panose="020B0604020202020204" pitchFamily="34" charset="0"/>
              <a:cs typeface="Arial" panose="020B0604020202020204" pitchFamily="34" charset="0"/>
            </a:endParaRPr>
          </a:p>
        </p:txBody>
      </p:sp>
      <p:sp>
        <p:nvSpPr>
          <p:cNvPr id="18" name="2 Marcador de contenido">
            <a:extLst>
              <a:ext uri="{FF2B5EF4-FFF2-40B4-BE49-F238E27FC236}">
                <a16:creationId xmlns:a16="http://schemas.microsoft.com/office/drawing/2014/main" id="{398017B3-541A-40D3-8939-6AE8BB5AF53C}"/>
              </a:ext>
            </a:extLst>
          </p:cNvPr>
          <p:cNvSpPr txBox="1">
            <a:spLocks/>
          </p:cNvSpPr>
          <p:nvPr/>
        </p:nvSpPr>
        <p:spPr bwMode="auto">
          <a:xfrm>
            <a:off x="10615264" y="3192443"/>
            <a:ext cx="725609" cy="3564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650" b="0" dirty="0">
                <a:solidFill>
                  <a:schemeClr val="bg1"/>
                </a:solidFill>
                <a:latin typeface="Arial" panose="020B0604020202020204" pitchFamily="34" charset="0"/>
                <a:cs typeface="Arial" panose="020B0604020202020204" pitchFamily="34" charset="0"/>
              </a:rPr>
              <a:t>NECESSARY</a:t>
            </a:r>
            <a:endParaRPr lang="en-US" sz="650" b="0" dirty="0">
              <a:solidFill>
                <a:schemeClr val="bg1"/>
              </a:solidFill>
              <a:latin typeface="Arial" panose="020B0604020202020204" pitchFamily="34" charset="0"/>
              <a:cs typeface="Arial" panose="020B0604020202020204" pitchFamily="34" charset="0"/>
            </a:endParaRPr>
          </a:p>
        </p:txBody>
      </p:sp>
      <p:sp>
        <p:nvSpPr>
          <p:cNvPr id="19" name="2 Marcador de contenido">
            <a:extLst>
              <a:ext uri="{FF2B5EF4-FFF2-40B4-BE49-F238E27FC236}">
                <a16:creationId xmlns:a16="http://schemas.microsoft.com/office/drawing/2014/main" id="{398017B3-541A-40D3-8939-6AE8BB5AF53C}"/>
              </a:ext>
            </a:extLst>
          </p:cNvPr>
          <p:cNvSpPr txBox="1">
            <a:spLocks/>
          </p:cNvSpPr>
          <p:nvPr/>
        </p:nvSpPr>
        <p:spPr bwMode="auto">
          <a:xfrm>
            <a:off x="11163636" y="3089981"/>
            <a:ext cx="725609" cy="443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650" b="0" dirty="0">
                <a:solidFill>
                  <a:schemeClr val="bg1"/>
                </a:solidFill>
                <a:latin typeface="Arial" panose="020B0604020202020204" pitchFamily="34" charset="0"/>
                <a:cs typeface="Arial" panose="020B0604020202020204" pitchFamily="34" charset="0"/>
              </a:rPr>
              <a:t>VERY</a:t>
            </a:r>
          </a:p>
          <a:p>
            <a:pPr marL="514338" indent="-514338"/>
            <a:r>
              <a:rPr lang="es-MX" sz="650" b="0" dirty="0">
                <a:solidFill>
                  <a:schemeClr val="bg1"/>
                </a:solidFill>
                <a:latin typeface="Arial" panose="020B0604020202020204" pitchFamily="34" charset="0"/>
                <a:cs typeface="Arial" panose="020B0604020202020204" pitchFamily="34" charset="0"/>
              </a:rPr>
              <a:t>NECESSARY</a:t>
            </a:r>
          </a:p>
        </p:txBody>
      </p:sp>
      <p:sp>
        <p:nvSpPr>
          <p:cNvPr id="20" name="2 Marcador de contenido">
            <a:extLst>
              <a:ext uri="{FF2B5EF4-FFF2-40B4-BE49-F238E27FC236}">
                <a16:creationId xmlns:a16="http://schemas.microsoft.com/office/drawing/2014/main" id="{398017B3-541A-40D3-8939-6AE8BB5AF53C}"/>
              </a:ext>
            </a:extLst>
          </p:cNvPr>
          <p:cNvSpPr txBox="1">
            <a:spLocks/>
          </p:cNvSpPr>
          <p:nvPr/>
        </p:nvSpPr>
        <p:spPr bwMode="auto">
          <a:xfrm>
            <a:off x="9440683" y="3119950"/>
            <a:ext cx="918165" cy="414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500" b="0" dirty="0">
                <a:solidFill>
                  <a:schemeClr val="bg1"/>
                </a:solidFill>
                <a:latin typeface="Arial" panose="020B0604020202020204" pitchFamily="34" charset="0"/>
                <a:cs typeface="Arial" panose="020B0604020202020204" pitchFamily="34" charset="0"/>
              </a:rPr>
              <a:t>VERY</a:t>
            </a:r>
          </a:p>
          <a:p>
            <a:pPr marL="514338" indent="-514338"/>
            <a:r>
              <a:rPr lang="es-MX" sz="500" b="0" dirty="0">
                <a:solidFill>
                  <a:schemeClr val="bg1"/>
                </a:solidFill>
                <a:latin typeface="Arial" panose="020B0604020202020204" pitchFamily="34" charset="0"/>
                <a:cs typeface="Arial" panose="020B0604020202020204" pitchFamily="34" charset="0"/>
              </a:rPr>
              <a:t>UNNECESSARY</a:t>
            </a:r>
            <a:endParaRPr lang="en-US" sz="500" b="0" dirty="0">
              <a:solidFill>
                <a:schemeClr val="bg1"/>
              </a:solidFill>
              <a:latin typeface="Arial" panose="020B0604020202020204" pitchFamily="34" charset="0"/>
              <a:cs typeface="Arial" panose="020B0604020202020204" pitchFamily="34" charset="0"/>
            </a:endParaRPr>
          </a:p>
        </p:txBody>
      </p:sp>
      <p:sp>
        <p:nvSpPr>
          <p:cNvPr id="21" name="2 Marcador de contenido">
            <a:extLst>
              <a:ext uri="{FF2B5EF4-FFF2-40B4-BE49-F238E27FC236}">
                <a16:creationId xmlns:a16="http://schemas.microsoft.com/office/drawing/2014/main" id="{398017B3-541A-40D3-8939-6AE8BB5AF53C}"/>
              </a:ext>
            </a:extLst>
          </p:cNvPr>
          <p:cNvSpPr txBox="1">
            <a:spLocks/>
          </p:cNvSpPr>
          <p:nvPr/>
        </p:nvSpPr>
        <p:spPr bwMode="auto">
          <a:xfrm>
            <a:off x="7430479" y="3142258"/>
            <a:ext cx="2396030" cy="26198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200" b="0" dirty="0">
                <a:solidFill>
                  <a:schemeClr val="bg1"/>
                </a:solidFill>
                <a:latin typeface="Arial" panose="020B0604020202020204" pitchFamily="34" charset="0"/>
                <a:cs typeface="Arial" panose="020B0604020202020204" pitchFamily="34" charset="0"/>
              </a:rPr>
              <a:t>THEMATIC AREAS</a:t>
            </a:r>
            <a:endParaRPr lang="en-US" sz="1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6106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rolando.ocampo\Desktop\ROA\Personal\foteo AEC.jpg"/>
          <p:cNvPicPr>
            <a:picLocks noChangeAspect="1" noChangeArrowheads="1"/>
          </p:cNvPicPr>
          <p:nvPr/>
        </p:nvPicPr>
        <p:blipFill>
          <a:blip r:embed="rId3" cstate="print"/>
          <a:srcRect/>
          <a:stretch>
            <a:fillRect/>
          </a:stretch>
        </p:blipFill>
        <p:spPr bwMode="auto">
          <a:xfrm>
            <a:off x="2803567" y="2400795"/>
            <a:ext cx="2749501" cy="1778957"/>
          </a:xfrm>
          <a:prstGeom prst="rect">
            <a:avLst/>
          </a:prstGeom>
          <a:noFill/>
        </p:spPr>
      </p:pic>
      <p:pic>
        <p:nvPicPr>
          <p:cNvPr id="9" name="11 Imagen" descr="DrSojo.JPG"/>
          <p:cNvPicPr>
            <a:picLocks noChangeAspect="1"/>
          </p:cNvPicPr>
          <p:nvPr/>
        </p:nvPicPr>
        <p:blipFill>
          <a:blip r:embed="rId4" cstate="print"/>
          <a:stretch>
            <a:fillRect/>
          </a:stretch>
        </p:blipFill>
        <p:spPr>
          <a:xfrm>
            <a:off x="2803567" y="4375290"/>
            <a:ext cx="2749500" cy="1702416"/>
          </a:xfrm>
          <a:prstGeom prst="rect">
            <a:avLst/>
          </a:prstGeom>
        </p:spPr>
      </p:pic>
      <p:pic>
        <p:nvPicPr>
          <p:cNvPr id="10" name="4 Marcador de contenido" descr="logo-estados-del-caribe.jpg"/>
          <p:cNvPicPr>
            <a:picLocks noChangeAspect="1"/>
          </p:cNvPicPr>
          <p:nvPr/>
        </p:nvPicPr>
        <p:blipFill rotWithShape="1">
          <a:blip r:embed="rId5" cstate="print"/>
          <a:srcRect l="29846" r="28808"/>
          <a:stretch/>
        </p:blipFill>
        <p:spPr>
          <a:xfrm>
            <a:off x="2643147" y="389512"/>
            <a:ext cx="1911866" cy="1361812"/>
          </a:xfrm>
          <a:prstGeom prst="rect">
            <a:avLst/>
          </a:prstGeom>
        </p:spPr>
      </p:pic>
      <p:pic>
        <p:nvPicPr>
          <p:cNvPr id="1026" name="Picture 2" descr="Resultado de imagen para logo de la SRE">
            <a:extLst>
              <a:ext uri="{FF2B5EF4-FFF2-40B4-BE49-F238E27FC236}">
                <a16:creationId xmlns:a16="http://schemas.microsoft.com/office/drawing/2014/main" id="{367D4D77-B58C-479D-9DB0-B2CD0573D5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1047" y="825299"/>
            <a:ext cx="2168013" cy="74374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293CAE83-305B-4E0A-B33E-8901F320D441}"/>
              </a:ext>
            </a:extLst>
          </p:cNvPr>
          <p:cNvPicPr>
            <a:picLocks noChangeAspect="1"/>
          </p:cNvPicPr>
          <p:nvPr/>
        </p:nvPicPr>
        <p:blipFill>
          <a:blip r:embed="rId7"/>
          <a:stretch>
            <a:fillRect/>
          </a:stretch>
        </p:blipFill>
        <p:spPr>
          <a:xfrm>
            <a:off x="8295095" y="841777"/>
            <a:ext cx="2192288" cy="727271"/>
          </a:xfrm>
          <a:prstGeom prst="rect">
            <a:avLst/>
          </a:prstGeom>
        </p:spPr>
      </p:pic>
      <p:sp>
        <p:nvSpPr>
          <p:cNvPr id="3" name="Marcador de texto 2">
            <a:extLst>
              <a:ext uri="{FF2B5EF4-FFF2-40B4-BE49-F238E27FC236}">
                <a16:creationId xmlns:a16="http://schemas.microsoft.com/office/drawing/2014/main" id="{EB57016A-C06C-46A8-A22E-0A63D6D4DAF2}"/>
              </a:ext>
            </a:extLst>
          </p:cNvPr>
          <p:cNvSpPr>
            <a:spLocks noGrp="1"/>
          </p:cNvSpPr>
          <p:nvPr>
            <p:ph type="body" idx="4294967295"/>
          </p:nvPr>
        </p:nvSpPr>
        <p:spPr>
          <a:xfrm>
            <a:off x="6096000" y="2615363"/>
            <a:ext cx="4931225" cy="3519853"/>
          </a:xfrm>
          <a:prstGeom prst="rect">
            <a:avLst/>
          </a:prstGeom>
        </p:spPr>
        <p:txBody>
          <a:bodyPr/>
          <a:lstStyle/>
          <a:p>
            <a:pPr marL="0" indent="0">
              <a:buNone/>
            </a:pPr>
            <a:r>
              <a:rPr lang="en-US" dirty="0">
                <a:solidFill>
                  <a:schemeClr val="tx1">
                    <a:lumMod val="50000"/>
                    <a:lumOff val="50000"/>
                  </a:schemeClr>
                </a:solidFill>
                <a:latin typeface="Arial" panose="020B0604020202020204" pitchFamily="34" charset="0"/>
                <a:cs typeface="Arial" panose="020B0604020202020204" pitchFamily="34" charset="0"/>
              </a:rPr>
              <a:t>During the Sixth Association of Caribbean States Summit, held in Merida Mexico, on April 30</a:t>
            </a:r>
            <a:r>
              <a:rPr lang="en-US" baseline="30000" dirty="0">
                <a:solidFill>
                  <a:schemeClr val="tx1">
                    <a:lumMod val="50000"/>
                    <a:lumOff val="50000"/>
                  </a:schemeClr>
                </a:solidFill>
                <a:latin typeface="Arial" panose="020B0604020202020204" pitchFamily="34" charset="0"/>
                <a:cs typeface="Arial" panose="020B0604020202020204" pitchFamily="34" charset="0"/>
              </a:rPr>
              <a:t> </a:t>
            </a:r>
            <a:r>
              <a:rPr lang="en-US" dirty="0">
                <a:solidFill>
                  <a:schemeClr val="tx1">
                    <a:lumMod val="50000"/>
                    <a:lumOff val="50000"/>
                  </a:schemeClr>
                </a:solidFill>
                <a:latin typeface="Arial" panose="020B0604020202020204" pitchFamily="34" charset="0"/>
                <a:cs typeface="Arial" panose="020B0604020202020204" pitchFamily="34" charset="0"/>
              </a:rPr>
              <a:t> 2014, the Mexican Government proposed new initiatives to promote the development of the Caribbean Region</a:t>
            </a:r>
            <a:r>
              <a:rPr lang="es-419" dirty="0">
                <a:solidFill>
                  <a:schemeClr val="tx1">
                    <a:lumMod val="50000"/>
                    <a:lumOff val="50000"/>
                  </a:schemeClr>
                </a:solidFill>
                <a:latin typeface="Arial" panose="020B0604020202020204" pitchFamily="34" charset="0"/>
                <a:cs typeface="Arial" panose="020B0604020202020204" pitchFamily="34" charset="0"/>
              </a:rPr>
              <a:t>.</a:t>
            </a:r>
            <a:r>
              <a:rPr lang="en-US" dirty="0">
                <a:solidFill>
                  <a:schemeClr val="tx1">
                    <a:lumMod val="50000"/>
                    <a:lumOff val="50000"/>
                  </a:schemeClr>
                </a:solidFill>
                <a:latin typeface="Arial" panose="020B0604020202020204" pitchFamily="34" charset="0"/>
                <a:cs typeface="Arial" panose="020B0604020202020204" pitchFamily="34" charset="0"/>
              </a:rPr>
              <a:t> One of them was the Caribbean Project.</a:t>
            </a:r>
            <a:endParaRPr lang="es-MX" dirty="0">
              <a:solidFill>
                <a:schemeClr val="tx1">
                  <a:lumMod val="50000"/>
                  <a:lumOff val="50000"/>
                </a:schemeClr>
              </a:solidFill>
            </a:endParaRPr>
          </a:p>
        </p:txBody>
      </p:sp>
      <p:pic>
        <p:nvPicPr>
          <p:cNvPr id="11" name="Imagen 10">
            <a:extLst>
              <a:ext uri="{FF2B5EF4-FFF2-40B4-BE49-F238E27FC236}">
                <a16:creationId xmlns:a16="http://schemas.microsoft.com/office/drawing/2014/main" id="{E0781EEF-60B6-4392-AEE9-3C1E778037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3739" y="2631405"/>
            <a:ext cx="332261" cy="441999"/>
          </a:xfrm>
          <a:prstGeom prst="rect">
            <a:avLst/>
          </a:prstGeom>
        </p:spPr>
      </p:pic>
    </p:spTree>
    <p:extLst>
      <p:ext uri="{BB962C8B-B14F-4D97-AF65-F5344CB8AC3E}">
        <p14:creationId xmlns:p14="http://schemas.microsoft.com/office/powerpoint/2010/main" val="50861467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901407"/>
      </p:ext>
    </p:extLst>
  </p:cSld>
  <p:clrMapOvr>
    <a:masterClrMapping/>
  </p:clrMapOvr>
  <mc:AlternateContent xmlns:mc="http://schemas.openxmlformats.org/markup-compatibility/2006" xmlns:p14="http://schemas.microsoft.com/office/powerpoint/2010/main">
    <mc:Choice Requires="p14">
      <p:transition spd="slow" p14:dur="2000" advTm="10715"/>
    </mc:Choice>
    <mc:Fallback xmlns="">
      <p:transition spd="slow" advTm="1071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D48DB4D-D6C0-417D-A161-D764CCB3A648}"/>
              </a:ext>
            </a:extLst>
          </p:cNvPr>
          <p:cNvSpPr>
            <a:spLocks noGrp="1"/>
          </p:cNvSpPr>
          <p:nvPr>
            <p:ph type="body" idx="1"/>
          </p:nvPr>
        </p:nvSpPr>
        <p:spPr>
          <a:xfrm>
            <a:off x="4450065" y="1313668"/>
            <a:ext cx="5560206" cy="1750374"/>
          </a:xfrm>
        </p:spPr>
        <p:txBody>
          <a:bodyPr/>
          <a:lstStyle/>
          <a:p>
            <a:pPr marL="0" indent="0">
              <a:buNone/>
            </a:pPr>
            <a:r>
              <a:rPr lang="en-US" sz="2000" dirty="0">
                <a:solidFill>
                  <a:schemeClr val="tx1">
                    <a:lumMod val="50000"/>
                    <a:lumOff val="50000"/>
                  </a:schemeClr>
                </a:solidFill>
                <a:latin typeface="Arial" panose="020B0604020202020204" pitchFamily="34" charset="0"/>
                <a:cs typeface="Arial" panose="020B0604020202020204" pitchFamily="34" charset="0"/>
              </a:rPr>
              <a:t>A Collaborative agreement between the National Institute of Statistics and Geography (INEGI) and the Mexican Agency for International Development Cooperation (AMEXCID) was signed.</a:t>
            </a:r>
          </a:p>
        </p:txBody>
      </p:sp>
      <p:sp>
        <p:nvSpPr>
          <p:cNvPr id="4" name="3 Título"/>
          <p:cNvSpPr>
            <a:spLocks noGrp="1"/>
          </p:cNvSpPr>
          <p:nvPr>
            <p:ph type="title"/>
          </p:nvPr>
        </p:nvSpPr>
        <p:spPr>
          <a:xfrm>
            <a:off x="1767221" y="321814"/>
            <a:ext cx="9315577" cy="573787"/>
          </a:xfrm>
        </p:spPr>
        <p:txBody>
          <a:bodyPr vert="horz" lIns="91440" tIns="45720" rIns="91440" bIns="45720" rtlCol="0" anchor="ctr">
            <a:noAutofit/>
          </a:bodyPr>
          <a:lstStyle/>
          <a:p>
            <a:r>
              <a:rPr lang="en-US" sz="3600" b="1" dirty="0">
                <a:solidFill>
                  <a:srgbClr val="003057"/>
                </a:solidFill>
                <a:latin typeface="Arial" panose="020B0604020202020204" pitchFamily="34" charset="0"/>
                <a:ea typeface="+mn-ea"/>
                <a:cs typeface="Arial" panose="020B0604020202020204" pitchFamily="34" charset="0"/>
              </a:rPr>
              <a:t>Cooperation for the Caribbean Region</a:t>
            </a:r>
          </a:p>
        </p:txBody>
      </p:sp>
      <p:pic>
        <p:nvPicPr>
          <p:cNvPr id="11" name="Picture 3" descr="C:\Users\rolando.ocampo\Desktop\ROA\Personal\foto AEC 2.jpg"/>
          <p:cNvPicPr>
            <a:picLocks noGrp="1" noChangeAspect="1" noChangeArrowheads="1"/>
          </p:cNvPicPr>
          <p:nvPr>
            <p:ph idx="4294967295"/>
          </p:nvPr>
        </p:nvPicPr>
        <p:blipFill>
          <a:blip r:embed="rId3" cstate="print"/>
          <a:srcRect/>
          <a:stretch>
            <a:fillRect/>
          </a:stretch>
        </p:blipFill>
        <p:spPr bwMode="auto">
          <a:xfrm>
            <a:off x="997454" y="2778565"/>
            <a:ext cx="2837491" cy="1596748"/>
          </a:xfrm>
          <a:prstGeom prst="rect">
            <a:avLst/>
          </a:prstGeom>
          <a:noFill/>
        </p:spPr>
      </p:pic>
      <p:pic>
        <p:nvPicPr>
          <p:cNvPr id="12" name="11 Imagen" descr="DrSojo.JPG"/>
          <p:cNvPicPr>
            <a:picLocks noChangeAspect="1"/>
          </p:cNvPicPr>
          <p:nvPr/>
        </p:nvPicPr>
        <p:blipFill rotWithShape="1">
          <a:blip r:embed="rId4" cstate="print"/>
          <a:srcRect b="8671"/>
          <a:stretch/>
        </p:blipFill>
        <p:spPr>
          <a:xfrm>
            <a:off x="997200" y="4509252"/>
            <a:ext cx="2837490" cy="1604560"/>
          </a:xfrm>
          <a:prstGeom prst="rect">
            <a:avLst/>
          </a:prstGeom>
        </p:spPr>
      </p:pic>
      <p:pic>
        <p:nvPicPr>
          <p:cNvPr id="10" name="9 Imagen" descr="Declaracion-de-Merida.jpg"/>
          <p:cNvPicPr>
            <a:picLocks noChangeAspect="1"/>
          </p:cNvPicPr>
          <p:nvPr/>
        </p:nvPicPr>
        <p:blipFill>
          <a:blip r:embed="rId5" cstate="print"/>
          <a:stretch>
            <a:fillRect/>
          </a:stretch>
        </p:blipFill>
        <p:spPr>
          <a:xfrm>
            <a:off x="997453" y="1399504"/>
            <a:ext cx="2837261" cy="1229918"/>
          </a:xfrm>
          <a:prstGeom prst="rect">
            <a:avLst/>
          </a:prstGeom>
        </p:spPr>
      </p:pic>
      <p:pic>
        <p:nvPicPr>
          <p:cNvPr id="9" name="4 Marcador de contenido" descr="logo-estados-del-caribe.jpg">
            <a:extLst>
              <a:ext uri="{FF2B5EF4-FFF2-40B4-BE49-F238E27FC236}">
                <a16:creationId xmlns:a16="http://schemas.microsoft.com/office/drawing/2014/main" id="{FA1E4F59-31C9-4457-9E3C-B91031CA11C6}"/>
              </a:ext>
            </a:extLst>
          </p:cNvPr>
          <p:cNvPicPr>
            <a:picLocks noChangeAspect="1"/>
          </p:cNvPicPr>
          <p:nvPr/>
        </p:nvPicPr>
        <p:blipFill rotWithShape="1">
          <a:blip r:embed="rId6" cstate="print"/>
          <a:srcRect l="29846" r="28808"/>
          <a:stretch/>
        </p:blipFill>
        <p:spPr>
          <a:xfrm>
            <a:off x="9777753" y="4752000"/>
            <a:ext cx="1911866" cy="1361812"/>
          </a:xfrm>
          <a:prstGeom prst="rect">
            <a:avLst/>
          </a:prstGeom>
        </p:spPr>
      </p:pic>
      <p:sp>
        <p:nvSpPr>
          <p:cNvPr id="3" name="CuadroTexto 2">
            <a:extLst>
              <a:ext uri="{FF2B5EF4-FFF2-40B4-BE49-F238E27FC236}">
                <a16:creationId xmlns:a16="http://schemas.microsoft.com/office/drawing/2014/main" id="{72EFFCF3-AC60-4409-B822-A6E36D82C987}"/>
              </a:ext>
            </a:extLst>
          </p:cNvPr>
          <p:cNvSpPr txBox="1"/>
          <p:nvPr/>
        </p:nvSpPr>
        <p:spPr>
          <a:xfrm>
            <a:off x="4475745" y="4646650"/>
            <a:ext cx="5021179" cy="17953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000" b="0" dirty="0">
                <a:solidFill>
                  <a:schemeClr val="tx1">
                    <a:lumMod val="50000"/>
                    <a:lumOff val="50000"/>
                  </a:schemeClr>
                </a:solidFill>
                <a:latin typeface="Arial" panose="020B0604020202020204" pitchFamily="34" charset="0"/>
                <a:cs typeface="Arial" panose="020B0604020202020204" pitchFamily="34" charset="0"/>
              </a:rPr>
              <a:t>The project had the support of the Association of Caribbean States (ACS), who is committed with contributing to the development of the region.</a:t>
            </a:r>
          </a:p>
          <a:p>
            <a:pPr marL="0" marR="0" indent="0" algn="ctr" defTabSz="825500" rtl="0" fontAlgn="auto" latinLnBrk="0" hangingPunct="0">
              <a:lnSpc>
                <a:spcPct val="100000"/>
              </a:lnSpc>
              <a:spcBef>
                <a:spcPts val="0"/>
              </a:spcBef>
              <a:spcAft>
                <a:spcPts val="0"/>
              </a:spcAft>
              <a:buClrTx/>
              <a:buSzTx/>
              <a:buFontTx/>
              <a:buNone/>
              <a:tabLst/>
            </a:pPr>
            <a:endParaRPr kumimoji="0" lang="es-MX"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6" name="CuadroTexto 5">
            <a:extLst>
              <a:ext uri="{FF2B5EF4-FFF2-40B4-BE49-F238E27FC236}">
                <a16:creationId xmlns:a16="http://schemas.microsoft.com/office/drawing/2014/main" id="{6F03A966-2D8A-49D8-8F7C-58B95073C51B}"/>
              </a:ext>
            </a:extLst>
          </p:cNvPr>
          <p:cNvSpPr txBox="1"/>
          <p:nvPr/>
        </p:nvSpPr>
        <p:spPr>
          <a:xfrm>
            <a:off x="4494643" y="3094890"/>
            <a:ext cx="5021179" cy="17953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000" b="0" dirty="0">
                <a:solidFill>
                  <a:schemeClr val="tx1">
                    <a:lumMod val="50000"/>
                    <a:lumOff val="50000"/>
                  </a:schemeClr>
                </a:solidFill>
                <a:latin typeface="Arial" panose="020B0604020202020204" pitchFamily="34" charset="0"/>
                <a:cs typeface="Arial" panose="020B0604020202020204" pitchFamily="34" charset="0"/>
              </a:rPr>
              <a:t>INEGI contributed with the technical support and the Government of Mexico provided the financial support for this project.</a:t>
            </a:r>
          </a:p>
          <a:p>
            <a:pPr marL="0" marR="0" indent="0" algn="ctr" defTabSz="825500" rtl="0" fontAlgn="auto" latinLnBrk="0" hangingPunct="0">
              <a:lnSpc>
                <a:spcPct val="100000"/>
              </a:lnSpc>
              <a:spcBef>
                <a:spcPts val="0"/>
              </a:spcBef>
              <a:spcAft>
                <a:spcPts val="0"/>
              </a:spcAft>
              <a:buClrTx/>
              <a:buSzTx/>
              <a:buFontTx/>
              <a:buNone/>
              <a:tabLst/>
            </a:pPr>
            <a:endParaRPr kumimoji="0" lang="es-MX"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3" name="Imagen 12">
            <a:extLst>
              <a:ext uri="{FF2B5EF4-FFF2-40B4-BE49-F238E27FC236}">
                <a16:creationId xmlns:a16="http://schemas.microsoft.com/office/drawing/2014/main" id="{416E00ED-EF2E-4501-B5EB-57EE036524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2382" y="1322130"/>
            <a:ext cx="332261" cy="441999"/>
          </a:xfrm>
          <a:prstGeom prst="rect">
            <a:avLst/>
          </a:prstGeom>
        </p:spPr>
      </p:pic>
      <p:pic>
        <p:nvPicPr>
          <p:cNvPr id="14" name="Imagen 13">
            <a:extLst>
              <a:ext uri="{FF2B5EF4-FFF2-40B4-BE49-F238E27FC236}">
                <a16:creationId xmlns:a16="http://schemas.microsoft.com/office/drawing/2014/main" id="{378F6A58-81E7-497A-A18B-7D9BC00A14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0093" y="3072504"/>
            <a:ext cx="332261" cy="441999"/>
          </a:xfrm>
          <a:prstGeom prst="rect">
            <a:avLst/>
          </a:prstGeom>
        </p:spPr>
      </p:pic>
      <p:pic>
        <p:nvPicPr>
          <p:cNvPr id="15" name="Imagen 14">
            <a:extLst>
              <a:ext uri="{FF2B5EF4-FFF2-40B4-BE49-F238E27FC236}">
                <a16:creationId xmlns:a16="http://schemas.microsoft.com/office/drawing/2014/main" id="{2363B5E7-D5A4-46FA-AD72-3CF96B2E45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4586" y="4601878"/>
            <a:ext cx="332261" cy="441999"/>
          </a:xfrm>
          <a:prstGeom prst="rect">
            <a:avLst/>
          </a:prstGeom>
        </p:spPr>
      </p:pic>
    </p:spTree>
    <p:extLst>
      <p:ext uri="{BB962C8B-B14F-4D97-AF65-F5344CB8AC3E}">
        <p14:creationId xmlns:p14="http://schemas.microsoft.com/office/powerpoint/2010/main" val="3220755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magen 124"/>
          <p:cNvPicPr>
            <a:picLocks noChangeAspect="1"/>
          </p:cNvPicPr>
          <p:nvPr/>
        </p:nvPicPr>
        <p:blipFill rotWithShape="1">
          <a:blip r:embed="rId3"/>
          <a:srcRect b="11739"/>
          <a:stretch/>
        </p:blipFill>
        <p:spPr>
          <a:xfrm>
            <a:off x="6578783" y="1282792"/>
            <a:ext cx="4450255" cy="4053138"/>
          </a:xfrm>
          <a:prstGeom prst="rect">
            <a:avLst/>
          </a:prstGeom>
        </p:spPr>
      </p:pic>
      <p:sp>
        <p:nvSpPr>
          <p:cNvPr id="70" name="Título 69">
            <a:extLst>
              <a:ext uri="{FF2B5EF4-FFF2-40B4-BE49-F238E27FC236}">
                <a16:creationId xmlns:a16="http://schemas.microsoft.com/office/drawing/2014/main" id="{41D2B161-1BBD-4E63-AE9F-E84A83B932E8}"/>
              </a:ext>
            </a:extLst>
          </p:cNvPr>
          <p:cNvSpPr>
            <a:spLocks noGrp="1"/>
          </p:cNvSpPr>
          <p:nvPr>
            <p:ph type="title"/>
          </p:nvPr>
        </p:nvSpPr>
        <p:spPr>
          <a:xfrm>
            <a:off x="1920994" y="374092"/>
            <a:ext cx="9315577" cy="573787"/>
          </a:xfrm>
        </p:spPr>
        <p:txBody>
          <a:bodyPr/>
          <a:lstStyle/>
          <a:p>
            <a:r>
              <a:rPr lang="es-MX" sz="3200" b="1" dirty="0" err="1">
                <a:solidFill>
                  <a:srgbClr val="003057"/>
                </a:solidFill>
                <a:latin typeface="Arial" panose="020B0604020202020204" pitchFamily="34" charset="0"/>
                <a:cs typeface="Arial" panose="020B0604020202020204" pitchFamily="34" charset="0"/>
              </a:rPr>
              <a:t>List</a:t>
            </a:r>
            <a:r>
              <a:rPr lang="es-MX" sz="3200" b="1" dirty="0">
                <a:solidFill>
                  <a:srgbClr val="003057"/>
                </a:solidFill>
                <a:latin typeface="Arial" panose="020B0604020202020204" pitchFamily="34" charset="0"/>
                <a:cs typeface="Arial" panose="020B0604020202020204" pitchFamily="34" charset="0"/>
              </a:rPr>
              <a:t> </a:t>
            </a:r>
            <a:r>
              <a:rPr lang="es-MX" sz="3200" b="1" dirty="0" err="1">
                <a:solidFill>
                  <a:srgbClr val="003057"/>
                </a:solidFill>
                <a:latin typeface="Arial" panose="020B0604020202020204" pitchFamily="34" charset="0"/>
                <a:cs typeface="Arial" panose="020B0604020202020204" pitchFamily="34" charset="0"/>
              </a:rPr>
              <a:t>of</a:t>
            </a:r>
            <a:r>
              <a:rPr lang="es-MX" sz="3200" b="1" dirty="0">
                <a:solidFill>
                  <a:srgbClr val="003057"/>
                </a:solidFill>
                <a:latin typeface="Arial" panose="020B0604020202020204" pitchFamily="34" charset="0"/>
                <a:cs typeface="Arial" panose="020B0604020202020204" pitchFamily="34" charset="0"/>
              </a:rPr>
              <a:t> </a:t>
            </a:r>
            <a:r>
              <a:rPr lang="es-MX" sz="3200" b="1" dirty="0" err="1">
                <a:solidFill>
                  <a:srgbClr val="003057"/>
                </a:solidFill>
                <a:latin typeface="Arial" panose="020B0604020202020204" pitchFamily="34" charset="0"/>
                <a:cs typeface="Arial" panose="020B0604020202020204" pitchFamily="34" charset="0"/>
              </a:rPr>
              <a:t>Participants</a:t>
            </a:r>
            <a:endParaRPr lang="es-MX" sz="3200" b="1" dirty="0">
              <a:solidFill>
                <a:srgbClr val="003057"/>
              </a:solidFill>
              <a:latin typeface="Arial" panose="020B0604020202020204" pitchFamily="34" charset="0"/>
              <a:cs typeface="Arial" panose="020B0604020202020204" pitchFamily="34" charset="0"/>
            </a:endParaRPr>
          </a:p>
        </p:txBody>
      </p:sp>
      <p:pic>
        <p:nvPicPr>
          <p:cNvPr id="72" name="Imagen 71"/>
          <p:cNvPicPr>
            <a:picLocks noChangeAspect="1"/>
          </p:cNvPicPr>
          <p:nvPr/>
        </p:nvPicPr>
        <p:blipFill>
          <a:blip r:embed="rId3"/>
          <a:stretch>
            <a:fillRect/>
          </a:stretch>
        </p:blipFill>
        <p:spPr>
          <a:xfrm>
            <a:off x="1915782" y="1305505"/>
            <a:ext cx="4450255" cy="4592209"/>
          </a:xfrm>
          <a:prstGeom prst="rect">
            <a:avLst/>
          </a:prstGeom>
        </p:spPr>
      </p:pic>
      <p:pic>
        <p:nvPicPr>
          <p:cNvPr id="73" name="Imagen 72">
            <a:extLst>
              <a:ext uri="{FF2B5EF4-FFF2-40B4-BE49-F238E27FC236}">
                <a16:creationId xmlns:a16="http://schemas.microsoft.com/office/drawing/2014/main" id="{C2AFCB78-CD6E-4E61-A487-1660FA43635E}"/>
              </a:ext>
            </a:extLst>
          </p:cNvPr>
          <p:cNvPicPr>
            <a:picLocks noChangeAspect="1"/>
          </p:cNvPicPr>
          <p:nvPr/>
        </p:nvPicPr>
        <p:blipFill>
          <a:blip r:embed="rId4" cstate="print"/>
          <a:stretch>
            <a:fillRect/>
          </a:stretch>
        </p:blipFill>
        <p:spPr>
          <a:xfrm>
            <a:off x="5793138" y="5479217"/>
            <a:ext cx="430185" cy="297605"/>
          </a:xfrm>
          <a:prstGeom prst="rect">
            <a:avLst/>
          </a:prstGeom>
        </p:spPr>
      </p:pic>
      <p:sp>
        <p:nvSpPr>
          <p:cNvPr id="74" name="2 Marcador de contenido">
            <a:extLst>
              <a:ext uri="{FF2B5EF4-FFF2-40B4-BE49-F238E27FC236}">
                <a16:creationId xmlns:a16="http://schemas.microsoft.com/office/drawing/2014/main" id="{E785CB85-B4B0-492E-933A-8199B736BE78}"/>
              </a:ext>
            </a:extLst>
          </p:cNvPr>
          <p:cNvSpPr txBox="1">
            <a:spLocks/>
          </p:cNvSpPr>
          <p:nvPr/>
        </p:nvSpPr>
        <p:spPr bwMode="auto">
          <a:xfrm>
            <a:off x="2625970" y="4917816"/>
            <a:ext cx="3022961"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tx1">
                    <a:lumMod val="50000"/>
                    <a:lumOff val="50000"/>
                  </a:schemeClr>
                </a:solidFill>
                <a:latin typeface="Arial" panose="020B0604020202020204" pitchFamily="34" charset="0"/>
                <a:cs typeface="Arial" panose="020B0604020202020204" pitchFamily="34" charset="0"/>
              </a:rPr>
              <a:t>Grenada</a:t>
            </a:r>
          </a:p>
        </p:txBody>
      </p:sp>
      <p:pic>
        <p:nvPicPr>
          <p:cNvPr id="75" name="34 Imagen" descr="File:Flag of Grenada.svg">
            <a:hlinkClick r:id="rId5"/>
            <a:extLst>
              <a:ext uri="{FF2B5EF4-FFF2-40B4-BE49-F238E27FC236}">
                <a16:creationId xmlns:a16="http://schemas.microsoft.com/office/drawing/2014/main" id="{EF3993C4-76E8-4063-8788-EFBE3C2AB427}"/>
              </a:ext>
            </a:extLst>
          </p:cNvPr>
          <p:cNvPicPr/>
          <p:nvPr/>
        </p:nvPicPr>
        <p:blipFill>
          <a:blip r:embed="rId6" cstate="print"/>
          <a:srcRect/>
          <a:stretch>
            <a:fillRect/>
          </a:stretch>
        </p:blipFill>
        <p:spPr bwMode="auto">
          <a:xfrm>
            <a:off x="5799848" y="4971598"/>
            <a:ext cx="410452" cy="278591"/>
          </a:xfrm>
          <a:prstGeom prst="rect">
            <a:avLst/>
          </a:prstGeom>
          <a:noFill/>
          <a:ln w="9525">
            <a:noFill/>
            <a:miter lim="800000"/>
            <a:headEnd/>
            <a:tailEnd/>
          </a:ln>
        </p:spPr>
      </p:pic>
      <p:pic>
        <p:nvPicPr>
          <p:cNvPr id="76" name="Picture 4">
            <a:extLst>
              <a:ext uri="{FF2B5EF4-FFF2-40B4-BE49-F238E27FC236}">
                <a16:creationId xmlns:a16="http://schemas.microsoft.com/office/drawing/2014/main" id="{AEE607B7-E29D-4DCB-B673-7CEE88A5D10A}"/>
              </a:ext>
            </a:extLst>
          </p:cNvPr>
          <p:cNvPicPr>
            <a:picLocks noChangeAspect="1" noChangeArrowheads="1"/>
          </p:cNvPicPr>
          <p:nvPr/>
        </p:nvPicPr>
        <p:blipFill>
          <a:blip r:embed="rId7" cstate="print"/>
          <a:srcRect/>
          <a:stretch>
            <a:fillRect/>
          </a:stretch>
        </p:blipFill>
        <p:spPr bwMode="auto">
          <a:xfrm>
            <a:off x="10432560" y="4911060"/>
            <a:ext cx="460764" cy="325759"/>
          </a:xfrm>
          <a:prstGeom prst="rect">
            <a:avLst/>
          </a:prstGeom>
          <a:noFill/>
          <a:ln w="9525">
            <a:noFill/>
            <a:miter lim="800000"/>
            <a:headEnd/>
            <a:tailEnd/>
          </a:ln>
        </p:spPr>
      </p:pic>
      <p:sp>
        <p:nvSpPr>
          <p:cNvPr id="77" name="2 Marcador de contenido">
            <a:extLst>
              <a:ext uri="{FF2B5EF4-FFF2-40B4-BE49-F238E27FC236}">
                <a16:creationId xmlns:a16="http://schemas.microsoft.com/office/drawing/2014/main" id="{4CFCEC3E-4A79-4AA1-901B-90C3F5DBF351}"/>
              </a:ext>
            </a:extLst>
          </p:cNvPr>
          <p:cNvSpPr txBox="1">
            <a:spLocks/>
          </p:cNvSpPr>
          <p:nvPr/>
        </p:nvSpPr>
        <p:spPr bwMode="auto">
          <a:xfrm>
            <a:off x="6816596" y="4912454"/>
            <a:ext cx="3637504"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tx1">
                    <a:lumMod val="50000"/>
                    <a:lumOff val="50000"/>
                  </a:schemeClr>
                </a:solidFill>
                <a:latin typeface="Arial" panose="020B0604020202020204" pitchFamily="34" charset="0"/>
                <a:cs typeface="Arial" panose="020B0604020202020204" pitchFamily="34" charset="0"/>
              </a:rPr>
              <a:t>Trinidad &amp; Tobago</a:t>
            </a:r>
          </a:p>
        </p:txBody>
      </p:sp>
      <p:sp>
        <p:nvSpPr>
          <p:cNvPr id="78" name="2 Marcador de contenido">
            <a:extLst>
              <a:ext uri="{FF2B5EF4-FFF2-40B4-BE49-F238E27FC236}">
                <a16:creationId xmlns:a16="http://schemas.microsoft.com/office/drawing/2014/main" id="{F7F1416C-8ECA-4FC1-AA27-5D120F500F50}"/>
              </a:ext>
            </a:extLst>
          </p:cNvPr>
          <p:cNvSpPr txBox="1">
            <a:spLocks/>
          </p:cNvSpPr>
          <p:nvPr/>
        </p:nvSpPr>
        <p:spPr bwMode="auto">
          <a:xfrm>
            <a:off x="2625970" y="4386398"/>
            <a:ext cx="3022961" cy="437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115000"/>
              </a:lnSpc>
            </a:pPr>
            <a:r>
              <a:rPr lang="es-MX" sz="1800" b="0" dirty="0" err="1">
                <a:solidFill>
                  <a:schemeClr val="tx1">
                    <a:lumMod val="50000"/>
                    <a:lumOff val="50000"/>
                  </a:schemeClr>
                </a:solidFill>
                <a:latin typeface="Arial" panose="020B0604020202020204" pitchFamily="34" charset="0"/>
                <a:cs typeface="Arial" panose="020B0604020202020204" pitchFamily="34" charset="0"/>
              </a:rPr>
              <a:t>Dominican</a:t>
            </a:r>
            <a:r>
              <a:rPr lang="es-MX" sz="1800" b="0" dirty="0">
                <a:solidFill>
                  <a:schemeClr val="tx1">
                    <a:lumMod val="50000"/>
                    <a:lumOff val="50000"/>
                  </a:schemeClr>
                </a:solidFill>
                <a:latin typeface="Arial" panose="020B0604020202020204" pitchFamily="34" charset="0"/>
                <a:cs typeface="Arial" panose="020B0604020202020204" pitchFamily="34" charset="0"/>
              </a:rPr>
              <a:t> </a:t>
            </a:r>
            <a:r>
              <a:rPr lang="es-MX" sz="1800" b="0" dirty="0" err="1">
                <a:solidFill>
                  <a:schemeClr val="tx1">
                    <a:lumMod val="50000"/>
                    <a:lumOff val="50000"/>
                  </a:schemeClr>
                </a:solidFill>
                <a:latin typeface="Arial" panose="020B0604020202020204" pitchFamily="34" charset="0"/>
                <a:cs typeface="Arial" panose="020B0604020202020204" pitchFamily="34" charset="0"/>
              </a:rPr>
              <a:t>Republic</a:t>
            </a:r>
            <a:endParaRPr lang="es-MX" sz="1800" b="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9" name="Imagen 78">
            <a:extLst>
              <a:ext uri="{FF2B5EF4-FFF2-40B4-BE49-F238E27FC236}">
                <a16:creationId xmlns:a16="http://schemas.microsoft.com/office/drawing/2014/main" id="{FE93057D-FAB0-4C12-A232-D8DE9CC54180}"/>
              </a:ext>
            </a:extLst>
          </p:cNvPr>
          <p:cNvPicPr>
            <a:picLocks noChangeAspect="1"/>
          </p:cNvPicPr>
          <p:nvPr/>
        </p:nvPicPr>
        <p:blipFill>
          <a:blip r:embed="rId8" cstate="print"/>
          <a:stretch>
            <a:fillRect/>
          </a:stretch>
        </p:blipFill>
        <p:spPr>
          <a:xfrm>
            <a:off x="5797651" y="4466759"/>
            <a:ext cx="425807" cy="287911"/>
          </a:xfrm>
          <a:prstGeom prst="rect">
            <a:avLst/>
          </a:prstGeom>
        </p:spPr>
      </p:pic>
      <p:sp>
        <p:nvSpPr>
          <p:cNvPr id="80" name="2 Marcador de contenido">
            <a:extLst>
              <a:ext uri="{FF2B5EF4-FFF2-40B4-BE49-F238E27FC236}">
                <a16:creationId xmlns:a16="http://schemas.microsoft.com/office/drawing/2014/main" id="{831E1656-2346-470E-B111-2730C971EAE3}"/>
              </a:ext>
            </a:extLst>
          </p:cNvPr>
          <p:cNvSpPr txBox="1">
            <a:spLocks/>
          </p:cNvSpPr>
          <p:nvPr/>
        </p:nvSpPr>
        <p:spPr bwMode="auto">
          <a:xfrm>
            <a:off x="6966903" y="4386398"/>
            <a:ext cx="3637503"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tx1">
                    <a:lumMod val="50000"/>
                    <a:lumOff val="50000"/>
                  </a:schemeClr>
                </a:solidFill>
                <a:latin typeface="Arial" panose="020B0604020202020204" pitchFamily="34" charset="0"/>
                <a:cs typeface="Arial" panose="020B0604020202020204" pitchFamily="34" charset="0"/>
              </a:rPr>
              <a:t>Suriname</a:t>
            </a:r>
          </a:p>
        </p:txBody>
      </p:sp>
      <p:pic>
        <p:nvPicPr>
          <p:cNvPr id="81" name="flagDialog2_ns" descr="https://www.cia.gov/library/publications/the-world-factbook/graphics/flags/large/ns-lgflag.gif">
            <a:hlinkClick r:id="rId9" tooltip="&quot;&quot;"/>
            <a:extLst>
              <a:ext uri="{FF2B5EF4-FFF2-40B4-BE49-F238E27FC236}">
                <a16:creationId xmlns:a16="http://schemas.microsoft.com/office/drawing/2014/main" id="{4B22A688-B03E-41AB-803F-857F9E02897A}"/>
              </a:ext>
            </a:extLst>
          </p:cNvPr>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422462" y="4390977"/>
            <a:ext cx="481904" cy="344565"/>
          </a:xfrm>
          <a:prstGeom prst="rect">
            <a:avLst/>
          </a:prstGeom>
          <a:noFill/>
          <a:ln>
            <a:noFill/>
          </a:ln>
        </p:spPr>
      </p:pic>
      <p:sp>
        <p:nvSpPr>
          <p:cNvPr id="82" name="2 Marcador de contenido">
            <a:extLst>
              <a:ext uri="{FF2B5EF4-FFF2-40B4-BE49-F238E27FC236}">
                <a16:creationId xmlns:a16="http://schemas.microsoft.com/office/drawing/2014/main" id="{ABA803CC-599D-47AA-BC2E-967EA1FCB346}"/>
              </a:ext>
            </a:extLst>
          </p:cNvPr>
          <p:cNvSpPr txBox="1">
            <a:spLocks/>
          </p:cNvSpPr>
          <p:nvPr/>
        </p:nvSpPr>
        <p:spPr bwMode="auto">
          <a:xfrm>
            <a:off x="2625970" y="3915633"/>
            <a:ext cx="3022961"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tx1">
                    <a:lumMod val="50000"/>
                    <a:lumOff val="50000"/>
                  </a:schemeClr>
                </a:solidFill>
                <a:latin typeface="Arial" panose="020B0604020202020204" pitchFamily="34" charset="0"/>
                <a:cs typeface="Arial" panose="020B0604020202020204" pitchFamily="34" charset="0"/>
              </a:rPr>
              <a:t>Dominica</a:t>
            </a:r>
          </a:p>
        </p:txBody>
      </p:sp>
      <p:pic>
        <p:nvPicPr>
          <p:cNvPr id="83" name="33 Imagen" descr="File:Flag of Dominica.svg">
            <a:hlinkClick r:id="rId11"/>
            <a:extLst>
              <a:ext uri="{FF2B5EF4-FFF2-40B4-BE49-F238E27FC236}">
                <a16:creationId xmlns:a16="http://schemas.microsoft.com/office/drawing/2014/main" id="{EB9EC2C1-CB53-4BDA-8A98-9BF9915A1DF6}"/>
              </a:ext>
            </a:extLst>
          </p:cNvPr>
          <p:cNvPicPr/>
          <p:nvPr/>
        </p:nvPicPr>
        <p:blipFill>
          <a:blip r:embed="rId12" cstate="print"/>
          <a:srcRect/>
          <a:stretch>
            <a:fillRect/>
          </a:stretch>
        </p:blipFill>
        <p:spPr bwMode="auto">
          <a:xfrm>
            <a:off x="5804758" y="3944204"/>
            <a:ext cx="382578" cy="289784"/>
          </a:xfrm>
          <a:prstGeom prst="rect">
            <a:avLst/>
          </a:prstGeom>
          <a:noFill/>
          <a:ln w="9525">
            <a:noFill/>
            <a:miter lim="800000"/>
            <a:headEnd/>
            <a:tailEnd/>
          </a:ln>
        </p:spPr>
      </p:pic>
      <p:sp>
        <p:nvSpPr>
          <p:cNvPr id="84" name="Rectángulo 83">
            <a:extLst>
              <a:ext uri="{FF2B5EF4-FFF2-40B4-BE49-F238E27FC236}">
                <a16:creationId xmlns:a16="http://schemas.microsoft.com/office/drawing/2014/main" id="{87605EFA-48B4-47CB-9557-54A22A7B63CE}"/>
              </a:ext>
            </a:extLst>
          </p:cNvPr>
          <p:cNvSpPr/>
          <p:nvPr/>
        </p:nvSpPr>
        <p:spPr>
          <a:xfrm>
            <a:off x="7034292" y="3885643"/>
            <a:ext cx="3665880" cy="393185"/>
          </a:xfrm>
          <a:prstGeom prst="rect">
            <a:avLst/>
          </a:prstGeom>
        </p:spPr>
        <p:txBody>
          <a:bodyPr wrap="square">
            <a:spAutoFit/>
          </a:bodyPr>
          <a:lstStyle/>
          <a:p>
            <a:pPr>
              <a:lnSpc>
                <a:spcPct val="115000"/>
              </a:lnSpc>
              <a:spcAft>
                <a:spcPts val="1000"/>
              </a:spcAft>
            </a:pPr>
            <a:r>
              <a:rPr lang="en-US" sz="1700" b="0" dirty="0">
                <a:solidFill>
                  <a:schemeClr val="tx1">
                    <a:lumMod val="50000"/>
                    <a:lumOff val="50000"/>
                  </a:schemeClr>
                </a:solidFill>
                <a:latin typeface="Arial" panose="020B0604020202020204" pitchFamily="34" charset="0"/>
                <a:cs typeface="Arial" panose="020B0604020202020204" pitchFamily="34" charset="0"/>
              </a:rPr>
              <a:t>St. Vincent &amp; the  Grenadines</a:t>
            </a:r>
          </a:p>
        </p:txBody>
      </p:sp>
      <p:pic>
        <p:nvPicPr>
          <p:cNvPr id="85" name="Imagen 84">
            <a:extLst>
              <a:ext uri="{FF2B5EF4-FFF2-40B4-BE49-F238E27FC236}">
                <a16:creationId xmlns:a16="http://schemas.microsoft.com/office/drawing/2014/main" id="{53ED7AD9-E02E-4429-8F9B-D299C7541C9A}"/>
              </a:ext>
            </a:extLst>
          </p:cNvPr>
          <p:cNvPicPr>
            <a:picLocks noChangeAspect="1"/>
          </p:cNvPicPr>
          <p:nvPr/>
        </p:nvPicPr>
        <p:blipFill>
          <a:blip r:embed="rId13" cstate="print"/>
          <a:stretch>
            <a:fillRect/>
          </a:stretch>
        </p:blipFill>
        <p:spPr>
          <a:xfrm>
            <a:off x="10443070" y="3926310"/>
            <a:ext cx="457933" cy="299190"/>
          </a:xfrm>
          <a:prstGeom prst="rect">
            <a:avLst/>
          </a:prstGeom>
        </p:spPr>
      </p:pic>
      <p:sp>
        <p:nvSpPr>
          <p:cNvPr id="86" name="Rectángulo 85">
            <a:extLst>
              <a:ext uri="{FF2B5EF4-FFF2-40B4-BE49-F238E27FC236}">
                <a16:creationId xmlns:a16="http://schemas.microsoft.com/office/drawing/2014/main" id="{725C57B3-9FFC-4DE8-915F-19C21D649C8C}"/>
              </a:ext>
            </a:extLst>
          </p:cNvPr>
          <p:cNvSpPr/>
          <p:nvPr/>
        </p:nvSpPr>
        <p:spPr>
          <a:xfrm>
            <a:off x="3929578" y="2843960"/>
            <a:ext cx="4821573" cy="483634"/>
          </a:xfrm>
          <a:prstGeom prst="rect">
            <a:avLst/>
          </a:prstGeom>
        </p:spPr>
        <p:txBody>
          <a:bodyPr>
            <a:spAutoFit/>
          </a:bodyPr>
          <a:lstStyle/>
          <a:p>
            <a:pPr marL="342891" indent="-342891">
              <a:buFont typeface="Arial" panose="020B0604020202020204" pitchFamily="34" charset="0"/>
              <a:buChar char="•"/>
            </a:pPr>
            <a:endParaRPr lang="en-US" sz="2200" dirty="0">
              <a:solidFill>
                <a:srgbClr val="336699">
                  <a:lumMod val="75000"/>
                </a:srgbClr>
              </a:solidFill>
            </a:endParaRPr>
          </a:p>
        </p:txBody>
      </p:sp>
      <p:pic>
        <p:nvPicPr>
          <p:cNvPr id="87" name="Imagen 86">
            <a:extLst>
              <a:ext uri="{FF2B5EF4-FFF2-40B4-BE49-F238E27FC236}">
                <a16:creationId xmlns:a16="http://schemas.microsoft.com/office/drawing/2014/main" id="{E3017331-9EBD-412E-822F-36D3AE655963}"/>
              </a:ext>
            </a:extLst>
          </p:cNvPr>
          <p:cNvPicPr>
            <a:picLocks noChangeAspect="1"/>
          </p:cNvPicPr>
          <p:nvPr/>
        </p:nvPicPr>
        <p:blipFill>
          <a:blip r:embed="rId14" cstate="print"/>
          <a:stretch>
            <a:fillRect/>
          </a:stretch>
        </p:blipFill>
        <p:spPr>
          <a:xfrm>
            <a:off x="10427144" y="3406597"/>
            <a:ext cx="465046" cy="303837"/>
          </a:xfrm>
          <a:prstGeom prst="rect">
            <a:avLst/>
          </a:prstGeom>
        </p:spPr>
      </p:pic>
      <p:sp>
        <p:nvSpPr>
          <p:cNvPr id="88" name="2 Marcador de contenido">
            <a:extLst>
              <a:ext uri="{FF2B5EF4-FFF2-40B4-BE49-F238E27FC236}">
                <a16:creationId xmlns:a16="http://schemas.microsoft.com/office/drawing/2014/main" id="{CB969044-7FBB-49D6-9B8C-B787A063BF04}"/>
              </a:ext>
            </a:extLst>
          </p:cNvPr>
          <p:cNvSpPr txBox="1">
            <a:spLocks/>
          </p:cNvSpPr>
          <p:nvPr/>
        </p:nvSpPr>
        <p:spPr bwMode="auto">
          <a:xfrm>
            <a:off x="2625970" y="3383218"/>
            <a:ext cx="3014769"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tx1">
                    <a:lumMod val="50000"/>
                    <a:lumOff val="50000"/>
                  </a:schemeClr>
                </a:solidFill>
                <a:latin typeface="Arial" panose="020B0604020202020204" pitchFamily="34" charset="0"/>
                <a:cs typeface="Arial" panose="020B0604020202020204" pitchFamily="34" charset="0"/>
              </a:rPr>
              <a:t>Cuba</a:t>
            </a:r>
          </a:p>
        </p:txBody>
      </p:sp>
      <p:pic>
        <p:nvPicPr>
          <p:cNvPr id="89" name="Imagen 88" descr="https://www.cia.gov/library/publications/the-world-factbook/graphics/flags/large/cu-lgflag.gif">
            <a:extLst>
              <a:ext uri="{FF2B5EF4-FFF2-40B4-BE49-F238E27FC236}">
                <a16:creationId xmlns:a16="http://schemas.microsoft.com/office/drawing/2014/main" id="{438BEB9F-516A-487C-83F5-ABE4AB993BB8}"/>
              </a:ext>
            </a:extLst>
          </p:cNvPr>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5812553" y="3428920"/>
            <a:ext cx="369004" cy="305139"/>
          </a:xfrm>
          <a:prstGeom prst="rect">
            <a:avLst/>
          </a:prstGeom>
          <a:noFill/>
          <a:ln>
            <a:noFill/>
          </a:ln>
        </p:spPr>
      </p:pic>
      <p:pic>
        <p:nvPicPr>
          <p:cNvPr id="90" name="Imagen 89">
            <a:extLst>
              <a:ext uri="{FF2B5EF4-FFF2-40B4-BE49-F238E27FC236}">
                <a16:creationId xmlns:a16="http://schemas.microsoft.com/office/drawing/2014/main" id="{1631B576-8DEC-41DC-8D4C-19A60574D9B4}"/>
              </a:ext>
            </a:extLst>
          </p:cNvPr>
          <p:cNvPicPr>
            <a:picLocks noChangeAspect="1"/>
          </p:cNvPicPr>
          <p:nvPr/>
        </p:nvPicPr>
        <p:blipFill>
          <a:blip r:embed="rId16" cstate="print"/>
          <a:stretch>
            <a:fillRect/>
          </a:stretch>
        </p:blipFill>
        <p:spPr>
          <a:xfrm>
            <a:off x="10443070" y="2890466"/>
            <a:ext cx="461965" cy="347771"/>
          </a:xfrm>
          <a:prstGeom prst="rect">
            <a:avLst/>
          </a:prstGeom>
        </p:spPr>
      </p:pic>
      <p:sp>
        <p:nvSpPr>
          <p:cNvPr id="91" name="2 Marcador de contenido">
            <a:extLst>
              <a:ext uri="{FF2B5EF4-FFF2-40B4-BE49-F238E27FC236}">
                <a16:creationId xmlns:a16="http://schemas.microsoft.com/office/drawing/2014/main" id="{8AAE787E-1C12-4C95-9340-0D192D7EADA9}"/>
              </a:ext>
            </a:extLst>
          </p:cNvPr>
          <p:cNvSpPr txBox="1">
            <a:spLocks/>
          </p:cNvSpPr>
          <p:nvPr/>
        </p:nvSpPr>
        <p:spPr bwMode="auto">
          <a:xfrm>
            <a:off x="2679094" y="2877146"/>
            <a:ext cx="2977881"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tx1">
                    <a:lumMod val="50000"/>
                    <a:lumOff val="50000"/>
                  </a:schemeClr>
                </a:solidFill>
                <a:latin typeface="Arial" panose="020B0604020202020204" pitchFamily="34" charset="0"/>
                <a:cs typeface="Arial" panose="020B0604020202020204" pitchFamily="34" charset="0"/>
              </a:rPr>
              <a:t>Belize </a:t>
            </a:r>
          </a:p>
        </p:txBody>
      </p:sp>
      <p:pic>
        <p:nvPicPr>
          <p:cNvPr id="92" name="Imagen 91">
            <a:extLst>
              <a:ext uri="{FF2B5EF4-FFF2-40B4-BE49-F238E27FC236}">
                <a16:creationId xmlns:a16="http://schemas.microsoft.com/office/drawing/2014/main" id="{06D2DFAB-B702-4D09-9509-892EB1CE31D7}"/>
              </a:ext>
            </a:extLst>
          </p:cNvPr>
          <p:cNvPicPr>
            <a:picLocks noChangeAspect="1"/>
          </p:cNvPicPr>
          <p:nvPr/>
        </p:nvPicPr>
        <p:blipFill>
          <a:blip r:embed="rId17"/>
          <a:stretch>
            <a:fillRect/>
          </a:stretch>
        </p:blipFill>
        <p:spPr>
          <a:xfrm>
            <a:off x="5764076" y="2934674"/>
            <a:ext cx="410871" cy="286725"/>
          </a:xfrm>
          <a:prstGeom prst="rect">
            <a:avLst/>
          </a:prstGeom>
        </p:spPr>
      </p:pic>
      <p:sp>
        <p:nvSpPr>
          <p:cNvPr id="93" name="2 Marcador de contenido">
            <a:extLst>
              <a:ext uri="{FF2B5EF4-FFF2-40B4-BE49-F238E27FC236}">
                <a16:creationId xmlns:a16="http://schemas.microsoft.com/office/drawing/2014/main" id="{B90E040E-C3D6-47C2-9B78-A55DE3E8667D}"/>
              </a:ext>
            </a:extLst>
          </p:cNvPr>
          <p:cNvSpPr txBox="1">
            <a:spLocks/>
          </p:cNvSpPr>
          <p:nvPr/>
        </p:nvSpPr>
        <p:spPr bwMode="auto">
          <a:xfrm>
            <a:off x="2625970" y="2370492"/>
            <a:ext cx="3031006"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tx1">
                    <a:lumMod val="50000"/>
                    <a:lumOff val="50000"/>
                  </a:schemeClr>
                </a:solidFill>
                <a:latin typeface="Arial" panose="020B0604020202020204" pitchFamily="34" charset="0"/>
                <a:cs typeface="Arial" panose="020B0604020202020204" pitchFamily="34" charset="0"/>
              </a:rPr>
              <a:t>Barbados</a:t>
            </a:r>
          </a:p>
        </p:txBody>
      </p:sp>
      <p:pic>
        <p:nvPicPr>
          <p:cNvPr id="94" name="32 Imagen" descr="Barbados Flag">
            <a:extLst>
              <a:ext uri="{FF2B5EF4-FFF2-40B4-BE49-F238E27FC236}">
                <a16:creationId xmlns:a16="http://schemas.microsoft.com/office/drawing/2014/main" id="{E9341D0C-BFBA-40D4-8F7C-EE8A5874A726}"/>
              </a:ext>
            </a:extLst>
          </p:cNvPr>
          <p:cNvPicPr/>
          <p:nvPr/>
        </p:nvPicPr>
        <p:blipFill>
          <a:blip r:embed="rId18" cstate="print"/>
          <a:srcRect/>
          <a:stretch>
            <a:fillRect/>
          </a:stretch>
        </p:blipFill>
        <p:spPr bwMode="auto">
          <a:xfrm>
            <a:off x="5804359" y="2427955"/>
            <a:ext cx="382855" cy="266969"/>
          </a:xfrm>
          <a:prstGeom prst="rect">
            <a:avLst/>
          </a:prstGeom>
          <a:noFill/>
          <a:ln w="9525">
            <a:noFill/>
            <a:miter lim="800000"/>
            <a:headEnd/>
            <a:tailEnd/>
          </a:ln>
        </p:spPr>
      </p:pic>
      <p:sp>
        <p:nvSpPr>
          <p:cNvPr id="95" name="Rectángulo 94">
            <a:extLst>
              <a:ext uri="{FF2B5EF4-FFF2-40B4-BE49-F238E27FC236}">
                <a16:creationId xmlns:a16="http://schemas.microsoft.com/office/drawing/2014/main" id="{20A8958A-9593-48E3-AD6C-197C7CE1F192}"/>
              </a:ext>
            </a:extLst>
          </p:cNvPr>
          <p:cNvSpPr/>
          <p:nvPr/>
        </p:nvSpPr>
        <p:spPr>
          <a:xfrm>
            <a:off x="6815886" y="2346322"/>
            <a:ext cx="3678849" cy="410882"/>
          </a:xfrm>
          <a:prstGeom prst="rect">
            <a:avLst/>
          </a:prstGeom>
        </p:spPr>
        <p:txBody>
          <a:bodyPr wrap="square">
            <a:spAutoFit/>
          </a:bodyPr>
          <a:lstStyle/>
          <a:p>
            <a:pPr marL="514338" indent="-514338">
              <a:lnSpc>
                <a:spcPct val="115000"/>
              </a:lnSpc>
              <a:spcAft>
                <a:spcPts val="1000"/>
              </a:spcAft>
            </a:pPr>
            <a:r>
              <a:rPr lang="en-US" sz="1800" b="0" dirty="0">
                <a:solidFill>
                  <a:schemeClr val="tx1">
                    <a:lumMod val="50000"/>
                    <a:lumOff val="50000"/>
                  </a:schemeClr>
                </a:solidFill>
                <a:latin typeface="Arial" panose="020B0604020202020204" pitchFamily="34" charset="0"/>
                <a:cs typeface="Arial" panose="020B0604020202020204" pitchFamily="34" charset="0"/>
              </a:rPr>
              <a:t>St Kitts &amp; Nevis</a:t>
            </a:r>
          </a:p>
        </p:txBody>
      </p:sp>
      <p:pic>
        <p:nvPicPr>
          <p:cNvPr id="96" name="Imagen 95">
            <a:extLst>
              <a:ext uri="{FF2B5EF4-FFF2-40B4-BE49-F238E27FC236}">
                <a16:creationId xmlns:a16="http://schemas.microsoft.com/office/drawing/2014/main" id="{F2C9B80A-DC78-44FB-848F-56ED3FC6E1C2}"/>
              </a:ext>
            </a:extLst>
          </p:cNvPr>
          <p:cNvPicPr>
            <a:picLocks noChangeAspect="1"/>
          </p:cNvPicPr>
          <p:nvPr/>
        </p:nvPicPr>
        <p:blipFill>
          <a:blip r:embed="rId19" cstate="print"/>
          <a:stretch>
            <a:fillRect/>
          </a:stretch>
        </p:blipFill>
        <p:spPr>
          <a:xfrm>
            <a:off x="10433555" y="2389525"/>
            <a:ext cx="469490" cy="333124"/>
          </a:xfrm>
          <a:prstGeom prst="rect">
            <a:avLst/>
          </a:prstGeom>
        </p:spPr>
      </p:pic>
      <p:sp>
        <p:nvSpPr>
          <p:cNvPr id="97" name="2 Marcador de contenido">
            <a:extLst>
              <a:ext uri="{FF2B5EF4-FFF2-40B4-BE49-F238E27FC236}">
                <a16:creationId xmlns:a16="http://schemas.microsoft.com/office/drawing/2014/main" id="{92064DAC-0773-4153-8D6B-3379159FF6AB}"/>
              </a:ext>
            </a:extLst>
          </p:cNvPr>
          <p:cNvSpPr txBox="1">
            <a:spLocks/>
          </p:cNvSpPr>
          <p:nvPr/>
        </p:nvSpPr>
        <p:spPr bwMode="auto">
          <a:xfrm>
            <a:off x="2625970" y="1860907"/>
            <a:ext cx="3050403"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tx1">
                    <a:lumMod val="50000"/>
                    <a:lumOff val="50000"/>
                  </a:schemeClr>
                </a:solidFill>
                <a:latin typeface="Arial" panose="020B0604020202020204" pitchFamily="34" charset="0"/>
                <a:cs typeface="Arial" panose="020B0604020202020204" pitchFamily="34" charset="0"/>
              </a:rPr>
              <a:t>Bahamas</a:t>
            </a:r>
          </a:p>
        </p:txBody>
      </p:sp>
      <p:pic>
        <p:nvPicPr>
          <p:cNvPr id="98" name="31 Imagen" descr="Bahamian Flag - The National Flag of The Bahamas">
            <a:hlinkClick r:id="rId20"/>
            <a:extLst>
              <a:ext uri="{FF2B5EF4-FFF2-40B4-BE49-F238E27FC236}">
                <a16:creationId xmlns:a16="http://schemas.microsoft.com/office/drawing/2014/main" id="{FB143309-CE35-4776-9045-D89966284CB5}"/>
              </a:ext>
            </a:extLst>
          </p:cNvPr>
          <p:cNvPicPr/>
          <p:nvPr/>
        </p:nvPicPr>
        <p:blipFill>
          <a:blip r:embed="rId21" cstate="print">
            <a:lum bright="12000" contrast="5000"/>
          </a:blip>
          <a:srcRect/>
          <a:stretch>
            <a:fillRect/>
          </a:stretch>
        </p:blipFill>
        <p:spPr bwMode="auto">
          <a:xfrm>
            <a:off x="5785335" y="1935819"/>
            <a:ext cx="396085" cy="266969"/>
          </a:xfrm>
          <a:prstGeom prst="rect">
            <a:avLst/>
          </a:prstGeom>
          <a:noFill/>
          <a:ln w="9525">
            <a:noFill/>
            <a:miter lim="800000"/>
            <a:headEnd/>
            <a:tailEnd/>
          </a:ln>
        </p:spPr>
      </p:pic>
      <p:pic>
        <p:nvPicPr>
          <p:cNvPr id="99" name="Imagen 98">
            <a:extLst>
              <a:ext uri="{FF2B5EF4-FFF2-40B4-BE49-F238E27FC236}">
                <a16:creationId xmlns:a16="http://schemas.microsoft.com/office/drawing/2014/main" id="{73552D68-52CB-4B57-B936-E5DC5665FA17}"/>
              </a:ext>
            </a:extLst>
          </p:cNvPr>
          <p:cNvPicPr>
            <a:picLocks noChangeAspect="1"/>
          </p:cNvPicPr>
          <p:nvPr/>
        </p:nvPicPr>
        <p:blipFill>
          <a:blip r:embed="rId22" cstate="print"/>
          <a:stretch>
            <a:fillRect/>
          </a:stretch>
        </p:blipFill>
        <p:spPr>
          <a:xfrm>
            <a:off x="10435161" y="1902984"/>
            <a:ext cx="444897" cy="321310"/>
          </a:xfrm>
          <a:prstGeom prst="rect">
            <a:avLst/>
          </a:prstGeom>
        </p:spPr>
      </p:pic>
      <p:sp>
        <p:nvSpPr>
          <p:cNvPr id="100" name="2 Marcador de contenido">
            <a:extLst>
              <a:ext uri="{FF2B5EF4-FFF2-40B4-BE49-F238E27FC236}">
                <a16:creationId xmlns:a16="http://schemas.microsoft.com/office/drawing/2014/main" id="{B9720CBC-D97F-41F9-AE9B-B285D1A7CAB1}"/>
              </a:ext>
            </a:extLst>
          </p:cNvPr>
          <p:cNvSpPr txBox="1">
            <a:spLocks/>
          </p:cNvSpPr>
          <p:nvPr/>
        </p:nvSpPr>
        <p:spPr bwMode="auto">
          <a:xfrm>
            <a:off x="6950067" y="1335085"/>
            <a:ext cx="3654339"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err="1">
                <a:solidFill>
                  <a:schemeClr val="tx1">
                    <a:lumMod val="50000"/>
                    <a:lumOff val="50000"/>
                  </a:schemeClr>
                </a:solidFill>
                <a:latin typeface="Arial" panose="020B0604020202020204" pitchFamily="34" charset="0"/>
                <a:cs typeface="Arial" panose="020B0604020202020204" pitchFamily="34" charset="0"/>
              </a:rPr>
              <a:t>Haïti</a:t>
            </a:r>
            <a:endParaRPr lang="en-US" sz="1800" b="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01" name="35 Imagen" descr="https://encrypted-tbn3.gstatic.com/images?q=tbn:ANd9GcQZvQhI3q6vaYZ7ZN0EMercESC5IGV4lc-IPQnmNs7XIAVJpHNdkw">
            <a:hlinkClick r:id="rId23"/>
            <a:extLst>
              <a:ext uri="{FF2B5EF4-FFF2-40B4-BE49-F238E27FC236}">
                <a16:creationId xmlns:a16="http://schemas.microsoft.com/office/drawing/2014/main" id="{134C734E-C3CD-426B-86D3-698DA4753792}"/>
              </a:ext>
            </a:extLst>
          </p:cNvPr>
          <p:cNvPicPr/>
          <p:nvPr/>
        </p:nvPicPr>
        <p:blipFill>
          <a:blip r:embed="rId24" cstate="print"/>
          <a:srcRect/>
          <a:stretch>
            <a:fillRect/>
          </a:stretch>
        </p:blipFill>
        <p:spPr bwMode="auto">
          <a:xfrm>
            <a:off x="10433554" y="1405794"/>
            <a:ext cx="429821" cy="277353"/>
          </a:xfrm>
          <a:prstGeom prst="rect">
            <a:avLst/>
          </a:prstGeom>
          <a:noFill/>
          <a:ln w="9525">
            <a:noFill/>
            <a:miter lim="800000"/>
            <a:headEnd/>
            <a:tailEnd/>
          </a:ln>
        </p:spPr>
      </p:pic>
      <p:sp>
        <p:nvSpPr>
          <p:cNvPr id="102" name="2 Marcador de contenido">
            <a:extLst>
              <a:ext uri="{FF2B5EF4-FFF2-40B4-BE49-F238E27FC236}">
                <a16:creationId xmlns:a16="http://schemas.microsoft.com/office/drawing/2014/main" id="{398017B3-541A-40D3-8939-6AE8BB5AF53C}"/>
              </a:ext>
            </a:extLst>
          </p:cNvPr>
          <p:cNvSpPr txBox="1">
            <a:spLocks/>
          </p:cNvSpPr>
          <p:nvPr/>
        </p:nvSpPr>
        <p:spPr bwMode="auto">
          <a:xfrm>
            <a:off x="2625970" y="1361095"/>
            <a:ext cx="2938871"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tx1">
                    <a:lumMod val="50000"/>
                    <a:lumOff val="50000"/>
                  </a:schemeClr>
                </a:solidFill>
                <a:latin typeface="Arial" panose="020B0604020202020204" pitchFamily="34" charset="0"/>
                <a:cs typeface="Arial" panose="020B0604020202020204" pitchFamily="34" charset="0"/>
              </a:rPr>
              <a:t>Antigua &amp; Barbuda</a:t>
            </a:r>
          </a:p>
        </p:txBody>
      </p:sp>
      <p:pic>
        <p:nvPicPr>
          <p:cNvPr id="103" name="Picture 10">
            <a:extLst>
              <a:ext uri="{FF2B5EF4-FFF2-40B4-BE49-F238E27FC236}">
                <a16:creationId xmlns:a16="http://schemas.microsoft.com/office/drawing/2014/main" id="{65547D27-0F35-407F-B068-74A002CBE65E}"/>
              </a:ext>
            </a:extLst>
          </p:cNvPr>
          <p:cNvPicPr>
            <a:picLocks noChangeAspect="1" noChangeArrowheads="1"/>
          </p:cNvPicPr>
          <p:nvPr/>
        </p:nvPicPr>
        <p:blipFill>
          <a:blip r:embed="rId25" cstate="print"/>
          <a:srcRect/>
          <a:stretch>
            <a:fillRect/>
          </a:stretch>
        </p:blipFill>
        <p:spPr bwMode="auto">
          <a:xfrm>
            <a:off x="5799019" y="1416178"/>
            <a:ext cx="386569" cy="266969"/>
          </a:xfrm>
          <a:prstGeom prst="rect">
            <a:avLst/>
          </a:prstGeom>
          <a:noFill/>
          <a:ln w="9525">
            <a:noFill/>
            <a:miter lim="800000"/>
            <a:headEnd/>
            <a:tailEnd/>
          </a:ln>
        </p:spPr>
      </p:pic>
      <p:sp>
        <p:nvSpPr>
          <p:cNvPr id="104" name="2 Marcador de contenido">
            <a:extLst>
              <a:ext uri="{FF2B5EF4-FFF2-40B4-BE49-F238E27FC236}">
                <a16:creationId xmlns:a16="http://schemas.microsoft.com/office/drawing/2014/main" id="{E785CB85-B4B0-492E-933A-8199B736BE78}"/>
              </a:ext>
            </a:extLst>
          </p:cNvPr>
          <p:cNvSpPr txBox="1">
            <a:spLocks/>
          </p:cNvSpPr>
          <p:nvPr/>
        </p:nvSpPr>
        <p:spPr bwMode="auto">
          <a:xfrm>
            <a:off x="2508738" y="5431312"/>
            <a:ext cx="3132002"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tx1">
                    <a:lumMod val="50000"/>
                    <a:lumOff val="50000"/>
                  </a:schemeClr>
                </a:solidFill>
                <a:latin typeface="Arial" panose="020B0604020202020204" pitchFamily="34" charset="0"/>
                <a:cs typeface="Arial" panose="020B0604020202020204" pitchFamily="34" charset="0"/>
              </a:rPr>
              <a:t>Guyana</a:t>
            </a:r>
          </a:p>
        </p:txBody>
      </p:sp>
      <p:sp>
        <p:nvSpPr>
          <p:cNvPr id="105" name="2 Marcador de contenido">
            <a:extLst>
              <a:ext uri="{FF2B5EF4-FFF2-40B4-BE49-F238E27FC236}">
                <a16:creationId xmlns:a16="http://schemas.microsoft.com/office/drawing/2014/main" id="{398017B3-541A-40D3-8939-6AE8BB5AF53C}"/>
              </a:ext>
            </a:extLst>
          </p:cNvPr>
          <p:cNvSpPr txBox="1">
            <a:spLocks/>
          </p:cNvSpPr>
          <p:nvPr/>
        </p:nvSpPr>
        <p:spPr bwMode="auto">
          <a:xfrm>
            <a:off x="7100138" y="1839972"/>
            <a:ext cx="3544910"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2000" b="0" dirty="0">
                <a:solidFill>
                  <a:schemeClr val="tx1">
                    <a:lumMod val="50000"/>
                    <a:lumOff val="50000"/>
                  </a:schemeClr>
                </a:solidFill>
                <a:latin typeface="Arial" panose="020B0604020202020204" pitchFamily="34" charset="0"/>
                <a:cs typeface="Arial" panose="020B0604020202020204" pitchFamily="34" charset="0"/>
              </a:rPr>
              <a:t>Jamaica</a:t>
            </a:r>
            <a:endParaRPr lang="en-US" sz="2000" b="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6" name="2 Marcador de contenido">
            <a:extLst>
              <a:ext uri="{FF2B5EF4-FFF2-40B4-BE49-F238E27FC236}">
                <a16:creationId xmlns:a16="http://schemas.microsoft.com/office/drawing/2014/main" id="{398017B3-541A-40D3-8939-6AE8BB5AF53C}"/>
              </a:ext>
            </a:extLst>
          </p:cNvPr>
          <p:cNvSpPr txBox="1">
            <a:spLocks/>
          </p:cNvSpPr>
          <p:nvPr/>
        </p:nvSpPr>
        <p:spPr bwMode="auto">
          <a:xfrm>
            <a:off x="6992709" y="2863071"/>
            <a:ext cx="3544910"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800" b="0" dirty="0">
                <a:solidFill>
                  <a:schemeClr val="tx1">
                    <a:lumMod val="50000"/>
                    <a:lumOff val="50000"/>
                  </a:schemeClr>
                </a:solidFill>
                <a:latin typeface="Arial" panose="020B0604020202020204" pitchFamily="34" charset="0"/>
                <a:cs typeface="Arial" panose="020B0604020202020204" pitchFamily="34" charset="0"/>
              </a:rPr>
              <a:t>St. Lucia</a:t>
            </a:r>
            <a:endParaRPr lang="en-US" sz="1800" b="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7" name="2 Marcador de contenido">
            <a:extLst>
              <a:ext uri="{FF2B5EF4-FFF2-40B4-BE49-F238E27FC236}">
                <a16:creationId xmlns:a16="http://schemas.microsoft.com/office/drawing/2014/main" id="{398017B3-541A-40D3-8939-6AE8BB5AF53C}"/>
              </a:ext>
            </a:extLst>
          </p:cNvPr>
          <p:cNvSpPr txBox="1">
            <a:spLocks/>
          </p:cNvSpPr>
          <p:nvPr/>
        </p:nvSpPr>
        <p:spPr bwMode="auto">
          <a:xfrm>
            <a:off x="7165115" y="3353141"/>
            <a:ext cx="3544910"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tx1">
                    <a:lumMod val="50000"/>
                    <a:lumOff val="50000"/>
                  </a:schemeClr>
                </a:solidFill>
                <a:latin typeface="Arial" panose="020B0604020202020204" pitchFamily="34" charset="0"/>
                <a:cs typeface="Arial" panose="020B0604020202020204" pitchFamily="34" charset="0"/>
              </a:rPr>
              <a:t>St. Maarten</a:t>
            </a:r>
          </a:p>
        </p:txBody>
      </p:sp>
      <p:sp>
        <p:nvSpPr>
          <p:cNvPr id="108" name="2 Marcador de contenido">
            <a:extLst>
              <a:ext uri="{FF2B5EF4-FFF2-40B4-BE49-F238E27FC236}">
                <a16:creationId xmlns:a16="http://schemas.microsoft.com/office/drawing/2014/main" id="{398017B3-541A-40D3-8939-6AE8BB5AF53C}"/>
              </a:ext>
            </a:extLst>
          </p:cNvPr>
          <p:cNvSpPr txBox="1">
            <a:spLocks/>
          </p:cNvSpPr>
          <p:nvPr/>
        </p:nvSpPr>
        <p:spPr bwMode="auto">
          <a:xfrm>
            <a:off x="1876321" y="1321647"/>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1</a:t>
            </a:r>
          </a:p>
        </p:txBody>
      </p:sp>
      <p:sp>
        <p:nvSpPr>
          <p:cNvPr id="109" name="2 Marcador de contenido">
            <a:extLst>
              <a:ext uri="{FF2B5EF4-FFF2-40B4-BE49-F238E27FC236}">
                <a16:creationId xmlns:a16="http://schemas.microsoft.com/office/drawing/2014/main" id="{398017B3-541A-40D3-8939-6AE8BB5AF53C}"/>
              </a:ext>
            </a:extLst>
          </p:cNvPr>
          <p:cNvSpPr txBox="1">
            <a:spLocks/>
          </p:cNvSpPr>
          <p:nvPr/>
        </p:nvSpPr>
        <p:spPr bwMode="auto">
          <a:xfrm>
            <a:off x="1875785" y="1826822"/>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2</a:t>
            </a:r>
          </a:p>
        </p:txBody>
      </p:sp>
      <p:sp>
        <p:nvSpPr>
          <p:cNvPr id="110" name="2 Marcador de contenido">
            <a:extLst>
              <a:ext uri="{FF2B5EF4-FFF2-40B4-BE49-F238E27FC236}">
                <a16:creationId xmlns:a16="http://schemas.microsoft.com/office/drawing/2014/main" id="{398017B3-541A-40D3-8939-6AE8BB5AF53C}"/>
              </a:ext>
            </a:extLst>
          </p:cNvPr>
          <p:cNvSpPr txBox="1">
            <a:spLocks/>
          </p:cNvSpPr>
          <p:nvPr/>
        </p:nvSpPr>
        <p:spPr bwMode="auto">
          <a:xfrm>
            <a:off x="1883830" y="2353309"/>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3</a:t>
            </a:r>
          </a:p>
        </p:txBody>
      </p:sp>
      <p:sp>
        <p:nvSpPr>
          <p:cNvPr id="111" name="2 Marcador de contenido">
            <a:extLst>
              <a:ext uri="{FF2B5EF4-FFF2-40B4-BE49-F238E27FC236}">
                <a16:creationId xmlns:a16="http://schemas.microsoft.com/office/drawing/2014/main" id="{398017B3-541A-40D3-8939-6AE8BB5AF53C}"/>
              </a:ext>
            </a:extLst>
          </p:cNvPr>
          <p:cNvSpPr txBox="1">
            <a:spLocks/>
          </p:cNvSpPr>
          <p:nvPr/>
        </p:nvSpPr>
        <p:spPr bwMode="auto">
          <a:xfrm>
            <a:off x="1883294" y="2846761"/>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4</a:t>
            </a:r>
          </a:p>
        </p:txBody>
      </p:sp>
      <p:sp>
        <p:nvSpPr>
          <p:cNvPr id="112" name="2 Marcador de contenido">
            <a:extLst>
              <a:ext uri="{FF2B5EF4-FFF2-40B4-BE49-F238E27FC236}">
                <a16:creationId xmlns:a16="http://schemas.microsoft.com/office/drawing/2014/main" id="{398017B3-541A-40D3-8939-6AE8BB5AF53C}"/>
              </a:ext>
            </a:extLst>
          </p:cNvPr>
          <p:cNvSpPr txBox="1">
            <a:spLocks/>
          </p:cNvSpPr>
          <p:nvPr/>
        </p:nvSpPr>
        <p:spPr bwMode="auto">
          <a:xfrm>
            <a:off x="1877962" y="3359772"/>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5</a:t>
            </a:r>
          </a:p>
        </p:txBody>
      </p:sp>
      <p:sp>
        <p:nvSpPr>
          <p:cNvPr id="113" name="2 Marcador de contenido">
            <a:extLst>
              <a:ext uri="{FF2B5EF4-FFF2-40B4-BE49-F238E27FC236}">
                <a16:creationId xmlns:a16="http://schemas.microsoft.com/office/drawing/2014/main" id="{398017B3-541A-40D3-8939-6AE8BB5AF53C}"/>
              </a:ext>
            </a:extLst>
          </p:cNvPr>
          <p:cNvSpPr txBox="1">
            <a:spLocks/>
          </p:cNvSpPr>
          <p:nvPr/>
        </p:nvSpPr>
        <p:spPr bwMode="auto">
          <a:xfrm>
            <a:off x="1877426" y="3841501"/>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6</a:t>
            </a:r>
          </a:p>
        </p:txBody>
      </p:sp>
      <p:sp>
        <p:nvSpPr>
          <p:cNvPr id="114" name="2 Marcador de contenido">
            <a:extLst>
              <a:ext uri="{FF2B5EF4-FFF2-40B4-BE49-F238E27FC236}">
                <a16:creationId xmlns:a16="http://schemas.microsoft.com/office/drawing/2014/main" id="{398017B3-541A-40D3-8939-6AE8BB5AF53C}"/>
              </a:ext>
            </a:extLst>
          </p:cNvPr>
          <p:cNvSpPr txBox="1">
            <a:spLocks/>
          </p:cNvSpPr>
          <p:nvPr/>
        </p:nvSpPr>
        <p:spPr bwMode="auto">
          <a:xfrm>
            <a:off x="1885471" y="4379711"/>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7</a:t>
            </a:r>
          </a:p>
        </p:txBody>
      </p:sp>
      <p:sp>
        <p:nvSpPr>
          <p:cNvPr id="115" name="2 Marcador de contenido">
            <a:extLst>
              <a:ext uri="{FF2B5EF4-FFF2-40B4-BE49-F238E27FC236}">
                <a16:creationId xmlns:a16="http://schemas.microsoft.com/office/drawing/2014/main" id="{398017B3-541A-40D3-8939-6AE8BB5AF53C}"/>
              </a:ext>
            </a:extLst>
          </p:cNvPr>
          <p:cNvSpPr txBox="1">
            <a:spLocks/>
          </p:cNvSpPr>
          <p:nvPr/>
        </p:nvSpPr>
        <p:spPr bwMode="auto">
          <a:xfrm>
            <a:off x="1884935" y="4884886"/>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8</a:t>
            </a:r>
          </a:p>
        </p:txBody>
      </p:sp>
      <p:sp>
        <p:nvSpPr>
          <p:cNvPr id="116" name="2 Marcador de contenido">
            <a:extLst>
              <a:ext uri="{FF2B5EF4-FFF2-40B4-BE49-F238E27FC236}">
                <a16:creationId xmlns:a16="http://schemas.microsoft.com/office/drawing/2014/main" id="{398017B3-541A-40D3-8939-6AE8BB5AF53C}"/>
              </a:ext>
            </a:extLst>
          </p:cNvPr>
          <p:cNvSpPr txBox="1">
            <a:spLocks/>
          </p:cNvSpPr>
          <p:nvPr/>
        </p:nvSpPr>
        <p:spPr bwMode="auto">
          <a:xfrm>
            <a:off x="1883294" y="5397131"/>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9</a:t>
            </a:r>
          </a:p>
        </p:txBody>
      </p:sp>
      <p:sp>
        <p:nvSpPr>
          <p:cNvPr id="117" name="2 Marcador de contenido">
            <a:extLst>
              <a:ext uri="{FF2B5EF4-FFF2-40B4-BE49-F238E27FC236}">
                <a16:creationId xmlns:a16="http://schemas.microsoft.com/office/drawing/2014/main" id="{398017B3-541A-40D3-8939-6AE8BB5AF53C}"/>
              </a:ext>
            </a:extLst>
          </p:cNvPr>
          <p:cNvSpPr txBox="1">
            <a:spLocks/>
          </p:cNvSpPr>
          <p:nvPr/>
        </p:nvSpPr>
        <p:spPr bwMode="auto">
          <a:xfrm>
            <a:off x="6539149" y="1323098"/>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10</a:t>
            </a:r>
          </a:p>
        </p:txBody>
      </p:sp>
      <p:sp>
        <p:nvSpPr>
          <p:cNvPr id="118" name="2 Marcador de contenido">
            <a:extLst>
              <a:ext uri="{FF2B5EF4-FFF2-40B4-BE49-F238E27FC236}">
                <a16:creationId xmlns:a16="http://schemas.microsoft.com/office/drawing/2014/main" id="{398017B3-541A-40D3-8939-6AE8BB5AF53C}"/>
              </a:ext>
            </a:extLst>
          </p:cNvPr>
          <p:cNvSpPr txBox="1">
            <a:spLocks/>
          </p:cNvSpPr>
          <p:nvPr/>
        </p:nvSpPr>
        <p:spPr bwMode="auto">
          <a:xfrm>
            <a:off x="6538613" y="1805863"/>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11</a:t>
            </a:r>
          </a:p>
        </p:txBody>
      </p:sp>
      <p:sp>
        <p:nvSpPr>
          <p:cNvPr id="119" name="2 Marcador de contenido">
            <a:extLst>
              <a:ext uri="{FF2B5EF4-FFF2-40B4-BE49-F238E27FC236}">
                <a16:creationId xmlns:a16="http://schemas.microsoft.com/office/drawing/2014/main" id="{398017B3-541A-40D3-8939-6AE8BB5AF53C}"/>
              </a:ext>
            </a:extLst>
          </p:cNvPr>
          <p:cNvSpPr txBox="1">
            <a:spLocks/>
          </p:cNvSpPr>
          <p:nvPr/>
        </p:nvSpPr>
        <p:spPr bwMode="auto">
          <a:xfrm>
            <a:off x="6546658" y="2331758"/>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12</a:t>
            </a:r>
          </a:p>
        </p:txBody>
      </p:sp>
      <p:sp>
        <p:nvSpPr>
          <p:cNvPr id="120" name="2 Marcador de contenido">
            <a:extLst>
              <a:ext uri="{FF2B5EF4-FFF2-40B4-BE49-F238E27FC236}">
                <a16:creationId xmlns:a16="http://schemas.microsoft.com/office/drawing/2014/main" id="{398017B3-541A-40D3-8939-6AE8BB5AF53C}"/>
              </a:ext>
            </a:extLst>
          </p:cNvPr>
          <p:cNvSpPr txBox="1">
            <a:spLocks/>
          </p:cNvSpPr>
          <p:nvPr/>
        </p:nvSpPr>
        <p:spPr bwMode="auto">
          <a:xfrm>
            <a:off x="6546122" y="2825062"/>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13</a:t>
            </a:r>
          </a:p>
        </p:txBody>
      </p:sp>
      <p:sp>
        <p:nvSpPr>
          <p:cNvPr id="121" name="2 Marcador de contenido">
            <a:extLst>
              <a:ext uri="{FF2B5EF4-FFF2-40B4-BE49-F238E27FC236}">
                <a16:creationId xmlns:a16="http://schemas.microsoft.com/office/drawing/2014/main" id="{398017B3-541A-40D3-8939-6AE8BB5AF53C}"/>
              </a:ext>
            </a:extLst>
          </p:cNvPr>
          <p:cNvSpPr txBox="1">
            <a:spLocks/>
          </p:cNvSpPr>
          <p:nvPr/>
        </p:nvSpPr>
        <p:spPr bwMode="auto">
          <a:xfrm>
            <a:off x="6540790" y="3361223"/>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14</a:t>
            </a:r>
          </a:p>
        </p:txBody>
      </p:sp>
      <p:sp>
        <p:nvSpPr>
          <p:cNvPr id="122" name="2 Marcador de contenido">
            <a:extLst>
              <a:ext uri="{FF2B5EF4-FFF2-40B4-BE49-F238E27FC236}">
                <a16:creationId xmlns:a16="http://schemas.microsoft.com/office/drawing/2014/main" id="{398017B3-541A-40D3-8939-6AE8BB5AF53C}"/>
              </a:ext>
            </a:extLst>
          </p:cNvPr>
          <p:cNvSpPr txBox="1">
            <a:spLocks/>
          </p:cNvSpPr>
          <p:nvPr/>
        </p:nvSpPr>
        <p:spPr bwMode="auto">
          <a:xfrm>
            <a:off x="6540254" y="3843248"/>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15</a:t>
            </a:r>
          </a:p>
        </p:txBody>
      </p:sp>
      <p:sp>
        <p:nvSpPr>
          <p:cNvPr id="123" name="2 Marcador de contenido">
            <a:extLst>
              <a:ext uri="{FF2B5EF4-FFF2-40B4-BE49-F238E27FC236}">
                <a16:creationId xmlns:a16="http://schemas.microsoft.com/office/drawing/2014/main" id="{398017B3-541A-40D3-8939-6AE8BB5AF53C}"/>
              </a:ext>
            </a:extLst>
          </p:cNvPr>
          <p:cNvSpPr txBox="1">
            <a:spLocks/>
          </p:cNvSpPr>
          <p:nvPr/>
        </p:nvSpPr>
        <p:spPr bwMode="auto">
          <a:xfrm>
            <a:off x="6548299" y="4358012"/>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16</a:t>
            </a:r>
          </a:p>
        </p:txBody>
      </p:sp>
      <p:sp>
        <p:nvSpPr>
          <p:cNvPr id="124" name="2 Marcador de contenido">
            <a:extLst>
              <a:ext uri="{FF2B5EF4-FFF2-40B4-BE49-F238E27FC236}">
                <a16:creationId xmlns:a16="http://schemas.microsoft.com/office/drawing/2014/main" id="{398017B3-541A-40D3-8939-6AE8BB5AF53C}"/>
              </a:ext>
            </a:extLst>
          </p:cNvPr>
          <p:cNvSpPr txBox="1">
            <a:spLocks/>
          </p:cNvSpPr>
          <p:nvPr/>
        </p:nvSpPr>
        <p:spPr bwMode="auto">
          <a:xfrm>
            <a:off x="6547763" y="4886337"/>
            <a:ext cx="709524" cy="4486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b="0" dirty="0">
                <a:solidFill>
                  <a:schemeClr val="bg1"/>
                </a:solidFill>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11161651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3"/>
          <a:stretch>
            <a:fillRect/>
          </a:stretch>
        </p:blipFill>
        <p:spPr>
          <a:xfrm>
            <a:off x="2529972" y="5467608"/>
            <a:ext cx="875268" cy="601907"/>
          </a:xfrm>
          <a:prstGeom prst="rect">
            <a:avLst/>
          </a:prstGeom>
        </p:spPr>
      </p:pic>
      <p:pic>
        <p:nvPicPr>
          <p:cNvPr id="34" name="Imagen 33"/>
          <p:cNvPicPr>
            <a:picLocks noChangeAspect="1"/>
          </p:cNvPicPr>
          <p:nvPr/>
        </p:nvPicPr>
        <p:blipFill>
          <a:blip r:embed="rId4"/>
          <a:stretch>
            <a:fillRect/>
          </a:stretch>
        </p:blipFill>
        <p:spPr>
          <a:xfrm>
            <a:off x="2629037" y="1664845"/>
            <a:ext cx="462165" cy="462165"/>
          </a:xfrm>
          <a:prstGeom prst="rect">
            <a:avLst/>
          </a:prstGeom>
        </p:spPr>
      </p:pic>
      <p:pic>
        <p:nvPicPr>
          <p:cNvPr id="6" name="Imagen 5"/>
          <p:cNvPicPr>
            <a:picLocks noChangeAspect="1"/>
          </p:cNvPicPr>
          <p:nvPr/>
        </p:nvPicPr>
        <p:blipFill>
          <a:blip r:embed="rId5"/>
          <a:stretch>
            <a:fillRect/>
          </a:stretch>
        </p:blipFill>
        <p:spPr>
          <a:xfrm>
            <a:off x="2362336" y="3889283"/>
            <a:ext cx="1000125" cy="1000125"/>
          </a:xfrm>
          <a:prstGeom prst="rect">
            <a:avLst/>
          </a:prstGeom>
        </p:spPr>
      </p:pic>
      <p:pic>
        <p:nvPicPr>
          <p:cNvPr id="3" name="Imagen 2"/>
          <p:cNvPicPr>
            <a:picLocks noChangeAspect="1"/>
          </p:cNvPicPr>
          <p:nvPr/>
        </p:nvPicPr>
        <p:blipFill>
          <a:blip r:embed="rId6"/>
          <a:stretch>
            <a:fillRect/>
          </a:stretch>
        </p:blipFill>
        <p:spPr>
          <a:xfrm>
            <a:off x="2486919" y="2520974"/>
            <a:ext cx="783797" cy="783797"/>
          </a:xfrm>
          <a:prstGeom prst="rect">
            <a:avLst/>
          </a:prstGeom>
        </p:spPr>
      </p:pic>
      <p:graphicFrame>
        <p:nvGraphicFramePr>
          <p:cNvPr id="4" name="Marcador de contenido 3"/>
          <p:cNvGraphicFramePr>
            <a:graphicFrameLocks noGrp="1"/>
          </p:cNvGraphicFramePr>
          <p:nvPr>
            <p:ph idx="4294967295"/>
          </p:nvPr>
        </p:nvGraphicFramePr>
        <p:xfrm>
          <a:off x="3757613" y="1844675"/>
          <a:ext cx="8434387" cy="9366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3 Título">
            <a:extLst>
              <a:ext uri="{FF2B5EF4-FFF2-40B4-BE49-F238E27FC236}">
                <a16:creationId xmlns:a16="http://schemas.microsoft.com/office/drawing/2014/main" id="{A55319C5-E094-4BC2-838B-738CEF5B96EA}"/>
              </a:ext>
            </a:extLst>
          </p:cNvPr>
          <p:cNvSpPr txBox="1">
            <a:spLocks/>
          </p:cNvSpPr>
          <p:nvPr/>
        </p:nvSpPr>
        <p:spPr>
          <a:xfrm>
            <a:off x="2129754" y="319604"/>
            <a:ext cx="9315577" cy="573787"/>
          </a:xfrm>
          <a:prstGeom prst="rect">
            <a:avLst/>
          </a:prstGeom>
        </p:spPr>
        <p:txBody>
          <a:bodyPr vert="horz" lIns="91440" tIns="45720" rIns="91440" bIns="45720" rtlCol="0" anchor="ctr">
            <a:noAutofit/>
          </a:bodyPr>
          <a:lstStyle>
            <a:lvl1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275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a:lstStyle>
          <a:p>
            <a:pPr algn="l"/>
            <a:r>
              <a:rPr lang="en-US" sz="3600" b="1" dirty="0">
                <a:solidFill>
                  <a:srgbClr val="003057"/>
                </a:solidFill>
                <a:latin typeface="Arial" panose="020B0604020202020204" pitchFamily="34" charset="0"/>
                <a:cs typeface="Arial" panose="020B0604020202020204" pitchFamily="34" charset="0"/>
              </a:rPr>
              <a:t>Caribbean Project Components</a:t>
            </a:r>
          </a:p>
        </p:txBody>
      </p:sp>
      <p:sp>
        <p:nvSpPr>
          <p:cNvPr id="22" name="2 Marcador de contenido">
            <a:extLst>
              <a:ext uri="{FF2B5EF4-FFF2-40B4-BE49-F238E27FC236}">
                <a16:creationId xmlns:a16="http://schemas.microsoft.com/office/drawing/2014/main" id="{398017B3-541A-40D3-8939-6AE8BB5AF53C}"/>
              </a:ext>
            </a:extLst>
          </p:cNvPr>
          <p:cNvSpPr txBox="1">
            <a:spLocks/>
          </p:cNvSpPr>
          <p:nvPr/>
        </p:nvSpPr>
        <p:spPr bwMode="auto">
          <a:xfrm>
            <a:off x="3272818" y="1655795"/>
            <a:ext cx="3055815" cy="3777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r>
              <a:rPr lang="en-US" sz="2000" b="0" dirty="0">
                <a:solidFill>
                  <a:schemeClr val="tx1">
                    <a:lumMod val="50000"/>
                    <a:lumOff val="50000"/>
                  </a:schemeClr>
                </a:solidFill>
                <a:latin typeface="Arial" panose="020B0604020202020204" pitchFamily="34" charset="0"/>
                <a:cs typeface="Arial" panose="020B0604020202020204" pitchFamily="34" charset="0"/>
              </a:rPr>
              <a:t>Diagnosis</a:t>
            </a:r>
          </a:p>
        </p:txBody>
      </p:sp>
      <p:sp>
        <p:nvSpPr>
          <p:cNvPr id="23" name="2 Marcador de contenido">
            <a:extLst>
              <a:ext uri="{FF2B5EF4-FFF2-40B4-BE49-F238E27FC236}">
                <a16:creationId xmlns:a16="http://schemas.microsoft.com/office/drawing/2014/main" id="{398017B3-541A-40D3-8939-6AE8BB5AF53C}"/>
              </a:ext>
            </a:extLst>
          </p:cNvPr>
          <p:cNvSpPr txBox="1">
            <a:spLocks/>
          </p:cNvSpPr>
          <p:nvPr/>
        </p:nvSpPr>
        <p:spPr bwMode="auto">
          <a:xfrm>
            <a:off x="3678244" y="2691497"/>
            <a:ext cx="3055815" cy="3777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r>
              <a:rPr lang="en-US" sz="2000" b="0" dirty="0">
                <a:solidFill>
                  <a:schemeClr val="tx1">
                    <a:lumMod val="50000"/>
                    <a:lumOff val="50000"/>
                  </a:schemeClr>
                </a:solidFill>
                <a:latin typeface="Arial" panose="020B0604020202020204" pitchFamily="34" charset="0"/>
                <a:cs typeface="Arial" panose="020B0604020202020204" pitchFamily="34" charset="0"/>
              </a:rPr>
              <a:t>Capacity Building</a:t>
            </a:r>
          </a:p>
        </p:txBody>
      </p:sp>
      <p:sp>
        <p:nvSpPr>
          <p:cNvPr id="24" name="2 Marcador de contenido">
            <a:extLst>
              <a:ext uri="{FF2B5EF4-FFF2-40B4-BE49-F238E27FC236}">
                <a16:creationId xmlns:a16="http://schemas.microsoft.com/office/drawing/2014/main" id="{398017B3-541A-40D3-8939-6AE8BB5AF53C}"/>
              </a:ext>
            </a:extLst>
          </p:cNvPr>
          <p:cNvSpPr txBox="1">
            <a:spLocks/>
          </p:cNvSpPr>
          <p:nvPr/>
        </p:nvSpPr>
        <p:spPr bwMode="auto">
          <a:xfrm>
            <a:off x="4005180" y="3602058"/>
            <a:ext cx="5576478" cy="1409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l"/>
            <a:r>
              <a:rPr lang="es-MX" sz="2000" b="0" dirty="0" err="1">
                <a:solidFill>
                  <a:schemeClr val="tx1">
                    <a:lumMod val="50000"/>
                    <a:lumOff val="50000"/>
                  </a:schemeClr>
                </a:solidFill>
                <a:latin typeface="Arial" panose="020B0604020202020204" pitchFamily="34" charset="0"/>
                <a:cs typeface="Arial" panose="020B0604020202020204" pitchFamily="34" charset="0"/>
              </a:rPr>
              <a:t>Infrastructure</a:t>
            </a:r>
            <a:r>
              <a:rPr lang="es-MX" sz="2000" b="0" dirty="0">
                <a:solidFill>
                  <a:schemeClr val="tx1">
                    <a:lumMod val="50000"/>
                    <a:lumOff val="50000"/>
                  </a:schemeClr>
                </a:solidFill>
                <a:latin typeface="Arial" panose="020B0604020202020204" pitchFamily="34" charset="0"/>
                <a:cs typeface="Arial" panose="020B0604020202020204" pitchFamily="34" charset="0"/>
              </a:rPr>
              <a:t>:</a:t>
            </a:r>
          </a:p>
          <a:p>
            <a:pPr marL="342900" lvl="0" indent="-342900" algn="l">
              <a:buFont typeface="Arial" panose="020B0604020202020204" pitchFamily="34" charset="0"/>
              <a:buChar char="•"/>
            </a:pPr>
            <a:r>
              <a:rPr lang="es-MX" sz="2000" b="0" dirty="0" err="1">
                <a:solidFill>
                  <a:schemeClr val="tx1">
                    <a:lumMod val="50000"/>
                    <a:lumOff val="50000"/>
                  </a:schemeClr>
                </a:solidFill>
                <a:latin typeface="Arial" panose="020B0604020202020204" pitchFamily="34" charset="0"/>
                <a:cs typeface="Arial" panose="020B0604020202020204" pitchFamily="34" charset="0"/>
              </a:rPr>
              <a:t>Strengthen</a:t>
            </a:r>
            <a:r>
              <a:rPr lang="es-MX" sz="2000" b="0" dirty="0">
                <a:solidFill>
                  <a:schemeClr val="tx1">
                    <a:lumMod val="50000"/>
                    <a:lumOff val="50000"/>
                  </a:schemeClr>
                </a:solidFill>
                <a:latin typeface="Arial" panose="020B0604020202020204" pitchFamily="34" charset="0"/>
                <a:cs typeface="Arial" panose="020B0604020202020204" pitchFamily="34" charset="0"/>
              </a:rPr>
              <a:t> </a:t>
            </a:r>
            <a:r>
              <a:rPr lang="es-MX" sz="2000" b="0" dirty="0" err="1">
                <a:solidFill>
                  <a:schemeClr val="tx1">
                    <a:lumMod val="50000"/>
                    <a:lumOff val="50000"/>
                  </a:schemeClr>
                </a:solidFill>
                <a:latin typeface="Arial" panose="020B0604020202020204" pitchFamily="34" charset="0"/>
                <a:cs typeface="Arial" panose="020B0604020202020204" pitchFamily="34" charset="0"/>
              </a:rPr>
              <a:t>Geodetic</a:t>
            </a:r>
            <a:r>
              <a:rPr lang="es-MX" sz="2000" b="0" dirty="0">
                <a:solidFill>
                  <a:schemeClr val="tx1">
                    <a:lumMod val="50000"/>
                    <a:lumOff val="50000"/>
                  </a:schemeClr>
                </a:solidFill>
                <a:latin typeface="Arial" panose="020B0604020202020204" pitchFamily="34" charset="0"/>
                <a:cs typeface="Arial" panose="020B0604020202020204" pitchFamily="34" charset="0"/>
              </a:rPr>
              <a:t> Network</a:t>
            </a:r>
          </a:p>
          <a:p>
            <a:pPr marL="342900" lvl="0" indent="-342900" algn="l">
              <a:buFont typeface="Arial" panose="020B0604020202020204" pitchFamily="34" charset="0"/>
              <a:buChar char="•"/>
            </a:pPr>
            <a:r>
              <a:rPr lang="es-MX" sz="2000" b="0" dirty="0" err="1">
                <a:solidFill>
                  <a:schemeClr val="tx1">
                    <a:lumMod val="50000"/>
                    <a:lumOff val="50000"/>
                  </a:schemeClr>
                </a:solidFill>
                <a:latin typeface="Arial" panose="020B0604020202020204" pitchFamily="34" charset="0"/>
                <a:cs typeface="Arial" panose="020B0604020202020204" pitchFamily="34" charset="0"/>
              </a:rPr>
              <a:t>Land</a:t>
            </a:r>
            <a:r>
              <a:rPr lang="es-MX" sz="2000" b="0" dirty="0">
                <a:solidFill>
                  <a:schemeClr val="tx1">
                    <a:lumMod val="50000"/>
                    <a:lumOff val="50000"/>
                  </a:schemeClr>
                </a:solidFill>
                <a:latin typeface="Arial" panose="020B0604020202020204" pitchFamily="34" charset="0"/>
                <a:cs typeface="Arial" panose="020B0604020202020204" pitchFamily="34" charset="0"/>
              </a:rPr>
              <a:t> </a:t>
            </a:r>
            <a:r>
              <a:rPr lang="es-MX" sz="2000" b="0" dirty="0" err="1">
                <a:solidFill>
                  <a:schemeClr val="tx1">
                    <a:lumMod val="50000"/>
                    <a:lumOff val="50000"/>
                  </a:schemeClr>
                </a:solidFill>
                <a:latin typeface="Arial" panose="020B0604020202020204" pitchFamily="34" charset="0"/>
                <a:cs typeface="Arial" panose="020B0604020202020204" pitchFamily="34" charset="0"/>
              </a:rPr>
              <a:t>Cover</a:t>
            </a:r>
            <a:r>
              <a:rPr lang="es-MX" sz="2000" b="0" dirty="0">
                <a:solidFill>
                  <a:schemeClr val="tx1">
                    <a:lumMod val="50000"/>
                    <a:lumOff val="50000"/>
                  </a:schemeClr>
                </a:solidFill>
                <a:latin typeface="Arial" panose="020B0604020202020204" pitchFamily="34" charset="0"/>
                <a:cs typeface="Arial" panose="020B0604020202020204" pitchFamily="34" charset="0"/>
              </a:rPr>
              <a:t> </a:t>
            </a:r>
            <a:r>
              <a:rPr lang="es-MX" sz="2000" b="0" dirty="0" err="1">
                <a:solidFill>
                  <a:schemeClr val="tx1">
                    <a:lumMod val="50000"/>
                    <a:lumOff val="50000"/>
                  </a:schemeClr>
                </a:solidFill>
                <a:latin typeface="Arial" panose="020B0604020202020204" pitchFamily="34" charset="0"/>
                <a:cs typeface="Arial" panose="020B0604020202020204" pitchFamily="34" charset="0"/>
              </a:rPr>
              <a:t>Map</a:t>
            </a:r>
            <a:endParaRPr lang="es-MX" sz="2000" b="0" dirty="0">
              <a:solidFill>
                <a:schemeClr val="tx1">
                  <a:lumMod val="50000"/>
                  <a:lumOff val="50000"/>
                </a:schemeClr>
              </a:solidFill>
              <a:latin typeface="Arial" panose="020B0604020202020204" pitchFamily="34" charset="0"/>
              <a:cs typeface="Arial" panose="020B0604020202020204" pitchFamily="34" charset="0"/>
            </a:endParaRPr>
          </a:p>
          <a:p>
            <a:pPr marL="342900" lvl="0" indent="-342900" algn="l">
              <a:buFont typeface="Arial" panose="020B0604020202020204" pitchFamily="34" charset="0"/>
              <a:buChar char="•"/>
            </a:pPr>
            <a:r>
              <a:rPr lang="es-MX" sz="2000" b="0" dirty="0" err="1">
                <a:solidFill>
                  <a:schemeClr val="tx1">
                    <a:lumMod val="50000"/>
                    <a:lumOff val="50000"/>
                  </a:schemeClr>
                </a:solidFill>
                <a:latin typeface="Arial" panose="020B0604020202020204" pitchFamily="34" charset="0"/>
                <a:cs typeface="Arial" panose="020B0604020202020204" pitchFamily="34" charset="0"/>
              </a:rPr>
              <a:t>Geomatics</a:t>
            </a:r>
            <a:r>
              <a:rPr lang="es-MX" sz="2000" b="0" dirty="0">
                <a:solidFill>
                  <a:schemeClr val="tx1">
                    <a:lumMod val="50000"/>
                    <a:lumOff val="50000"/>
                  </a:schemeClr>
                </a:solidFill>
                <a:latin typeface="Arial" panose="020B0604020202020204" pitchFamily="34" charset="0"/>
                <a:cs typeface="Arial" panose="020B0604020202020204" pitchFamily="34" charset="0"/>
              </a:rPr>
              <a:t> </a:t>
            </a:r>
            <a:r>
              <a:rPr lang="es-MX" sz="2000" b="0" dirty="0" err="1">
                <a:solidFill>
                  <a:schemeClr val="tx1">
                    <a:lumMod val="50000"/>
                    <a:lumOff val="50000"/>
                  </a:schemeClr>
                </a:solidFill>
                <a:latin typeface="Arial" panose="020B0604020202020204" pitchFamily="34" charset="0"/>
                <a:cs typeface="Arial" panose="020B0604020202020204" pitchFamily="34" charset="0"/>
              </a:rPr>
              <a:t>Solution</a:t>
            </a:r>
            <a:endParaRPr lang="en-US" sz="2000" b="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5" name="2 Marcador de contenido">
            <a:extLst>
              <a:ext uri="{FF2B5EF4-FFF2-40B4-BE49-F238E27FC236}">
                <a16:creationId xmlns:a16="http://schemas.microsoft.com/office/drawing/2014/main" id="{398017B3-541A-40D3-8939-6AE8BB5AF53C}"/>
              </a:ext>
            </a:extLst>
          </p:cNvPr>
          <p:cNvSpPr txBox="1">
            <a:spLocks/>
          </p:cNvSpPr>
          <p:nvPr/>
        </p:nvSpPr>
        <p:spPr bwMode="auto">
          <a:xfrm>
            <a:off x="3857996" y="5380196"/>
            <a:ext cx="3826220" cy="3822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r>
              <a:rPr lang="en-US" sz="2000" b="0" dirty="0">
                <a:solidFill>
                  <a:schemeClr val="tx1">
                    <a:lumMod val="50000"/>
                    <a:lumOff val="50000"/>
                  </a:schemeClr>
                </a:solidFill>
                <a:latin typeface="Arial" panose="020B0604020202020204" pitchFamily="34" charset="0"/>
                <a:cs typeface="Arial" panose="020B0604020202020204" pitchFamily="34" charset="0"/>
              </a:rPr>
              <a:t>Incorporation to UN-GGIM</a:t>
            </a:r>
          </a:p>
        </p:txBody>
      </p:sp>
      <p:cxnSp>
        <p:nvCxnSpPr>
          <p:cNvPr id="26" name="Conector recto 25"/>
          <p:cNvCxnSpPr/>
          <p:nvPr/>
        </p:nvCxnSpPr>
        <p:spPr>
          <a:xfrm flipV="1">
            <a:off x="3764308" y="1552431"/>
            <a:ext cx="0" cy="720089"/>
          </a:xfrm>
          <a:prstGeom prst="line">
            <a:avLst/>
          </a:prstGeom>
          <a:noFill/>
          <a:ln w="28575" cap="flat">
            <a:solidFill>
              <a:srgbClr val="0174C8"/>
            </a:solidFill>
            <a:prstDash val="solid"/>
            <a:miter lim="400000"/>
          </a:ln>
          <a:effectLst/>
          <a:sp3d/>
        </p:spPr>
        <p:style>
          <a:lnRef idx="0">
            <a:scrgbClr r="0" g="0" b="0"/>
          </a:lnRef>
          <a:fillRef idx="0">
            <a:scrgbClr r="0" g="0" b="0"/>
          </a:fillRef>
          <a:effectRef idx="0">
            <a:scrgbClr r="0" g="0" b="0"/>
          </a:effectRef>
          <a:fontRef idx="none"/>
        </p:style>
      </p:cxnSp>
      <p:cxnSp>
        <p:nvCxnSpPr>
          <p:cNvPr id="30" name="Conector recto 29"/>
          <p:cNvCxnSpPr/>
          <p:nvPr/>
        </p:nvCxnSpPr>
        <p:spPr>
          <a:xfrm flipV="1">
            <a:off x="3764308" y="2547288"/>
            <a:ext cx="0" cy="720089"/>
          </a:xfrm>
          <a:prstGeom prst="line">
            <a:avLst/>
          </a:prstGeom>
          <a:noFill/>
          <a:ln w="28575" cap="flat">
            <a:solidFill>
              <a:srgbClr val="0174C8"/>
            </a:solidFill>
            <a:prstDash val="solid"/>
            <a:miter lim="400000"/>
          </a:ln>
          <a:effectLst/>
          <a:sp3d/>
        </p:spPr>
        <p:style>
          <a:lnRef idx="0">
            <a:scrgbClr r="0" g="0" b="0"/>
          </a:lnRef>
          <a:fillRef idx="0">
            <a:scrgbClr r="0" g="0" b="0"/>
          </a:fillRef>
          <a:effectRef idx="0">
            <a:scrgbClr r="0" g="0" b="0"/>
          </a:effectRef>
          <a:fontRef idx="none"/>
        </p:style>
      </p:cxnSp>
      <p:cxnSp>
        <p:nvCxnSpPr>
          <p:cNvPr id="31" name="Conector recto 30"/>
          <p:cNvCxnSpPr/>
          <p:nvPr/>
        </p:nvCxnSpPr>
        <p:spPr>
          <a:xfrm flipV="1">
            <a:off x="3764308" y="3535538"/>
            <a:ext cx="0" cy="1560192"/>
          </a:xfrm>
          <a:prstGeom prst="line">
            <a:avLst/>
          </a:prstGeom>
          <a:noFill/>
          <a:ln w="28575" cap="flat">
            <a:solidFill>
              <a:srgbClr val="0174C8"/>
            </a:solidFill>
            <a:prstDash val="solid"/>
            <a:miter lim="400000"/>
          </a:ln>
          <a:effectLst/>
          <a:sp3d/>
        </p:spPr>
        <p:style>
          <a:lnRef idx="0">
            <a:scrgbClr r="0" g="0" b="0"/>
          </a:lnRef>
          <a:fillRef idx="0">
            <a:scrgbClr r="0" g="0" b="0"/>
          </a:fillRef>
          <a:effectRef idx="0">
            <a:scrgbClr r="0" g="0" b="0"/>
          </a:effectRef>
          <a:fontRef idx="none"/>
        </p:style>
      </p:cxnSp>
      <p:cxnSp>
        <p:nvCxnSpPr>
          <p:cNvPr id="32" name="Conector recto 31"/>
          <p:cNvCxnSpPr/>
          <p:nvPr/>
        </p:nvCxnSpPr>
        <p:spPr>
          <a:xfrm flipV="1">
            <a:off x="3773715" y="5354131"/>
            <a:ext cx="0" cy="720089"/>
          </a:xfrm>
          <a:prstGeom prst="line">
            <a:avLst/>
          </a:prstGeom>
          <a:noFill/>
          <a:ln w="28575" cap="flat">
            <a:solidFill>
              <a:srgbClr val="0174C8"/>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6358442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93820-C2C5-4ADE-AAA3-3E59A6FDA098}"/>
              </a:ext>
            </a:extLst>
          </p:cNvPr>
          <p:cNvSpPr>
            <a:spLocks noGrp="1"/>
          </p:cNvSpPr>
          <p:nvPr>
            <p:ph type="title"/>
          </p:nvPr>
        </p:nvSpPr>
        <p:spPr>
          <a:xfrm>
            <a:off x="1561686" y="391741"/>
            <a:ext cx="10596400" cy="573787"/>
          </a:xfrm>
        </p:spPr>
        <p:txBody>
          <a:bodyPr/>
          <a:lstStyle/>
          <a:p>
            <a:r>
              <a:rPr lang="en-US" sz="3200" b="1" dirty="0">
                <a:solidFill>
                  <a:srgbClr val="003057"/>
                </a:solidFill>
                <a:latin typeface="Arial" panose="020B0604020202020204" pitchFamily="34" charset="0"/>
                <a:cs typeface="Arial" panose="020B0604020202020204" pitchFamily="34" charset="0"/>
              </a:rPr>
              <a:t>Diagnosis of the geospatial information management</a:t>
            </a:r>
            <a:endParaRPr lang="es-MX" sz="3200" b="1" dirty="0">
              <a:solidFill>
                <a:srgbClr val="003057"/>
              </a:solidFill>
              <a:latin typeface="Arial" panose="020B0604020202020204" pitchFamily="34" charset="0"/>
              <a:cs typeface="Arial" panose="020B0604020202020204" pitchFamily="34" charset="0"/>
            </a:endParaRPr>
          </a:p>
        </p:txBody>
      </p:sp>
      <p:pic>
        <p:nvPicPr>
          <p:cNvPr id="17" name="Imagen 16"/>
          <p:cNvPicPr>
            <a:picLocks noChangeAspect="1"/>
          </p:cNvPicPr>
          <p:nvPr/>
        </p:nvPicPr>
        <p:blipFill rotWithShape="1">
          <a:blip r:embed="rId3" cstate="print"/>
          <a:srcRect r="70052" b="30704"/>
          <a:stretch/>
        </p:blipFill>
        <p:spPr>
          <a:xfrm>
            <a:off x="2147840" y="1991292"/>
            <a:ext cx="2613580" cy="3471045"/>
          </a:xfrm>
          <a:prstGeom prst="rect">
            <a:avLst/>
          </a:prstGeom>
          <a:effectLst>
            <a:outerShdw blurRad="50800" dist="38100" dir="2700000" algn="tl" rotWithShape="0">
              <a:prstClr val="black">
                <a:alpha val="40000"/>
              </a:prstClr>
            </a:outerShdw>
          </a:effectLst>
        </p:spPr>
      </p:pic>
      <p:sp>
        <p:nvSpPr>
          <p:cNvPr id="18" name="CuadroTexto 17"/>
          <p:cNvSpPr txBox="1"/>
          <p:nvPr/>
        </p:nvSpPr>
        <p:spPr>
          <a:xfrm>
            <a:off x="2263816" y="2100733"/>
            <a:ext cx="1952387" cy="569387"/>
          </a:xfrm>
          <a:prstGeom prst="rect">
            <a:avLst/>
          </a:prstGeom>
          <a:noFill/>
        </p:spPr>
        <p:txBody>
          <a:bodyPr wrap="square" rtlCol="0">
            <a:spAutoFit/>
          </a:bodyPr>
          <a:lstStyle/>
          <a:p>
            <a:r>
              <a:rPr lang="es-ES" sz="1000" b="1" dirty="0">
                <a:solidFill>
                  <a:srgbClr val="2968A2"/>
                </a:solidFill>
              </a:rPr>
              <a:t>Cuestionario de diagnóstico</a:t>
            </a:r>
          </a:p>
          <a:p>
            <a:r>
              <a:rPr lang="es-ES" sz="700" b="1" dirty="0">
                <a:solidFill>
                  <a:srgbClr val="2968A2"/>
                </a:solidFill>
              </a:rPr>
              <a:t>sobre el estado de la infraestructura de Datos Espaciales(IDE) en los países miembros de la Asociación de Estados del Caribe</a:t>
            </a:r>
          </a:p>
        </p:txBody>
      </p:sp>
      <p:sp>
        <p:nvSpPr>
          <p:cNvPr id="19" name="CuadroTexto 18"/>
          <p:cNvSpPr txBox="1"/>
          <p:nvPr/>
        </p:nvSpPr>
        <p:spPr>
          <a:xfrm>
            <a:off x="5394841" y="2978785"/>
            <a:ext cx="1897368" cy="569387"/>
          </a:xfrm>
          <a:prstGeom prst="rect">
            <a:avLst/>
          </a:prstGeom>
          <a:noFill/>
        </p:spPr>
        <p:txBody>
          <a:bodyPr wrap="square" rtlCol="0">
            <a:spAutoFit/>
          </a:bodyPr>
          <a:lstStyle/>
          <a:p>
            <a:r>
              <a:rPr lang="en-US" sz="1000" b="1" dirty="0">
                <a:solidFill>
                  <a:srgbClr val="2968A2"/>
                </a:solidFill>
              </a:rPr>
              <a:t>Diagnostic Questionnaire</a:t>
            </a:r>
          </a:p>
          <a:p>
            <a:r>
              <a:rPr lang="en-US" sz="700" b="1" dirty="0">
                <a:solidFill>
                  <a:srgbClr val="2968A2"/>
                </a:solidFill>
              </a:rPr>
              <a:t>on the state of the Association of Caribbean States member counties´ Spatial Data Infrastructure (SDI) </a:t>
            </a:r>
          </a:p>
        </p:txBody>
      </p:sp>
      <p:sp>
        <p:nvSpPr>
          <p:cNvPr id="20" name="CuadroTexto 19"/>
          <p:cNvSpPr txBox="1"/>
          <p:nvPr/>
        </p:nvSpPr>
        <p:spPr>
          <a:xfrm>
            <a:off x="8293895" y="3936626"/>
            <a:ext cx="2160240" cy="569387"/>
          </a:xfrm>
          <a:prstGeom prst="rect">
            <a:avLst/>
          </a:prstGeom>
          <a:noFill/>
        </p:spPr>
        <p:txBody>
          <a:bodyPr wrap="square" rtlCol="0">
            <a:spAutoFit/>
          </a:bodyPr>
          <a:lstStyle/>
          <a:p>
            <a:r>
              <a:rPr lang="fr-HT" sz="1000" b="1" dirty="0">
                <a:solidFill>
                  <a:srgbClr val="2968A2"/>
                </a:solidFill>
              </a:rPr>
              <a:t>Questionnaire de diagnostic</a:t>
            </a:r>
          </a:p>
          <a:p>
            <a:r>
              <a:rPr lang="fr-HT" sz="700" b="1" dirty="0">
                <a:solidFill>
                  <a:srgbClr val="2968A2"/>
                </a:solidFill>
              </a:rPr>
              <a:t>sur l´état de l´infrastructure d´information géo-spatiale dans les pays membres de         l´Association des États de la Caraïbe</a:t>
            </a:r>
          </a:p>
        </p:txBody>
      </p:sp>
      <p:pic>
        <p:nvPicPr>
          <p:cNvPr id="7" name="Imagen 6">
            <a:extLst>
              <a:ext uri="{FF2B5EF4-FFF2-40B4-BE49-F238E27FC236}">
                <a16:creationId xmlns:a16="http://schemas.microsoft.com/office/drawing/2014/main" id="{E0D3778A-8AFC-4AEA-BBF2-B64D5E428A11}"/>
              </a:ext>
            </a:extLst>
          </p:cNvPr>
          <p:cNvPicPr>
            <a:picLocks noChangeAspect="1"/>
          </p:cNvPicPr>
          <p:nvPr/>
        </p:nvPicPr>
        <p:blipFill rotWithShape="1">
          <a:blip r:embed="rId3" cstate="print"/>
          <a:srcRect r="70052" b="30704"/>
          <a:stretch/>
        </p:blipFill>
        <p:spPr>
          <a:xfrm>
            <a:off x="5036735" y="1989964"/>
            <a:ext cx="2613580" cy="3471045"/>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7A18264E-E26B-411C-A7F8-637BF3CBC11F}"/>
              </a:ext>
            </a:extLst>
          </p:cNvPr>
          <p:cNvPicPr>
            <a:picLocks noChangeAspect="1"/>
          </p:cNvPicPr>
          <p:nvPr/>
        </p:nvPicPr>
        <p:blipFill rotWithShape="1">
          <a:blip r:embed="rId3" cstate="print"/>
          <a:srcRect r="70052" b="30704"/>
          <a:stretch/>
        </p:blipFill>
        <p:spPr>
          <a:xfrm>
            <a:off x="8008421" y="1989963"/>
            <a:ext cx="2613580" cy="3471045"/>
          </a:xfrm>
          <a:prstGeom prst="rect">
            <a:avLst/>
          </a:prstGeom>
          <a:effectLst>
            <a:outerShdw blurRad="50800" dist="38100" dir="2700000" algn="tl" rotWithShape="0">
              <a:prstClr val="black">
                <a:alpha val="40000"/>
              </a:prstClr>
            </a:outerShdw>
          </a:effectLst>
        </p:spPr>
      </p:pic>
      <p:sp>
        <p:nvSpPr>
          <p:cNvPr id="12" name="CuadroTexto 11"/>
          <p:cNvSpPr txBox="1"/>
          <p:nvPr/>
        </p:nvSpPr>
        <p:spPr>
          <a:xfrm>
            <a:off x="5205602" y="2168303"/>
            <a:ext cx="1897368" cy="569387"/>
          </a:xfrm>
          <a:prstGeom prst="rect">
            <a:avLst/>
          </a:prstGeom>
          <a:noFill/>
        </p:spPr>
        <p:txBody>
          <a:bodyPr wrap="square" rtlCol="0">
            <a:spAutoFit/>
          </a:bodyPr>
          <a:lstStyle/>
          <a:p>
            <a:r>
              <a:rPr lang="en-US" sz="1000" b="1" dirty="0">
                <a:solidFill>
                  <a:srgbClr val="2968A2"/>
                </a:solidFill>
              </a:rPr>
              <a:t>Diagnostic Questionnaire</a:t>
            </a:r>
          </a:p>
          <a:p>
            <a:r>
              <a:rPr lang="en-US" sz="700" b="1" dirty="0">
                <a:solidFill>
                  <a:srgbClr val="2968A2"/>
                </a:solidFill>
              </a:rPr>
              <a:t>on the state of the Association of Caribbean States member counties´ Spatial Data Infrastructure (SDI) </a:t>
            </a:r>
          </a:p>
        </p:txBody>
      </p:sp>
      <p:sp>
        <p:nvSpPr>
          <p:cNvPr id="13" name="CuadroTexto 12"/>
          <p:cNvSpPr txBox="1"/>
          <p:nvPr/>
        </p:nvSpPr>
        <p:spPr>
          <a:xfrm>
            <a:off x="8094887" y="2109214"/>
            <a:ext cx="2160240" cy="569387"/>
          </a:xfrm>
          <a:prstGeom prst="rect">
            <a:avLst/>
          </a:prstGeom>
          <a:noFill/>
        </p:spPr>
        <p:txBody>
          <a:bodyPr wrap="square" rtlCol="0">
            <a:spAutoFit/>
          </a:bodyPr>
          <a:lstStyle/>
          <a:p>
            <a:r>
              <a:rPr lang="fr-HT" sz="1000" b="1" dirty="0">
                <a:solidFill>
                  <a:srgbClr val="2968A2"/>
                </a:solidFill>
              </a:rPr>
              <a:t>Questionnaire de diagnostic</a:t>
            </a:r>
          </a:p>
          <a:p>
            <a:r>
              <a:rPr lang="fr-HT" sz="700" b="1" dirty="0">
                <a:solidFill>
                  <a:srgbClr val="2968A2"/>
                </a:solidFill>
              </a:rPr>
              <a:t>sur l´état de l´infrastructure d´information géo-spatiale dans les pays membres de         l´Association des États de la Caraïbe</a:t>
            </a:r>
          </a:p>
        </p:txBody>
      </p:sp>
    </p:spTree>
    <p:extLst>
      <p:ext uri="{BB962C8B-B14F-4D97-AF65-F5344CB8AC3E}">
        <p14:creationId xmlns:p14="http://schemas.microsoft.com/office/powerpoint/2010/main" val="107709649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675169" y="417918"/>
            <a:ext cx="10479881" cy="644724"/>
          </a:xfrm>
          <a:prstGeom prst="rect">
            <a:avLst/>
          </a:prstGeom>
        </p:spPr>
        <p:txBody>
          <a:bodyPr vert="horz" lIns="91440" tIns="45720" rIns="91440" bIns="45720" rtlCol="0" anchor="ctr">
            <a:noAutofit/>
          </a:bodyPr>
          <a:lstStyle/>
          <a:p>
            <a:pPr indent="-228600">
              <a:buFont typeface="Arial" panose="020B0604020202020204" pitchFamily="34" charset="0"/>
            </a:pPr>
            <a:r>
              <a:rPr lang="en-US" sz="3200" b="1" dirty="0">
                <a:solidFill>
                  <a:srgbClr val="003057"/>
                </a:solidFill>
                <a:latin typeface="Arial" panose="020B0604020202020204" pitchFamily="34" charset="0"/>
                <a:cs typeface="Arial" panose="020B0604020202020204" pitchFamily="34" charset="0"/>
              </a:rPr>
              <a:t>Elements considered in the diagnosis</a:t>
            </a:r>
            <a:endParaRPr lang="es-ES" sz="3200" b="1" dirty="0">
              <a:solidFill>
                <a:srgbClr val="003057"/>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rotWithShape="1">
          <a:blip r:embed="rId3"/>
          <a:srcRect l="11291" r="10043"/>
          <a:stretch/>
        </p:blipFill>
        <p:spPr>
          <a:xfrm>
            <a:off x="1520150" y="1494714"/>
            <a:ext cx="10789920" cy="5023605"/>
          </a:xfrm>
          <a:prstGeom prst="rect">
            <a:avLst/>
          </a:prstGeom>
        </p:spPr>
      </p:pic>
      <p:sp>
        <p:nvSpPr>
          <p:cNvPr id="11" name="2 Marcador de contenido">
            <a:extLst>
              <a:ext uri="{FF2B5EF4-FFF2-40B4-BE49-F238E27FC236}">
                <a16:creationId xmlns:a16="http://schemas.microsoft.com/office/drawing/2014/main" id="{398017B3-541A-40D3-8939-6AE8BB5AF53C}"/>
              </a:ext>
            </a:extLst>
          </p:cNvPr>
          <p:cNvSpPr txBox="1">
            <a:spLocks/>
          </p:cNvSpPr>
          <p:nvPr/>
        </p:nvSpPr>
        <p:spPr bwMode="auto">
          <a:xfrm>
            <a:off x="3147230" y="3759493"/>
            <a:ext cx="1729032" cy="17395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171450" indent="-171450" algn="l">
              <a:buFont typeface="Arial" panose="020B0604020202020204" pitchFamily="34" charset="0"/>
              <a:buChar char="•"/>
            </a:pPr>
            <a:r>
              <a:rPr lang="es-MX" sz="1100" b="0" dirty="0" err="1">
                <a:solidFill>
                  <a:schemeClr val="bg1"/>
                </a:solidFill>
                <a:latin typeface="Arial" panose="020B0604020202020204" pitchFamily="34" charset="0"/>
                <a:cs typeface="Arial" panose="020B0604020202020204" pitchFamily="34" charset="0"/>
              </a:rPr>
              <a:t>Spatial</a:t>
            </a:r>
            <a:r>
              <a:rPr lang="es-MX" sz="1100" b="0" dirty="0">
                <a:solidFill>
                  <a:schemeClr val="bg1"/>
                </a:solidFill>
                <a:latin typeface="Arial" panose="020B0604020202020204" pitchFamily="34" charset="0"/>
                <a:cs typeface="Arial" panose="020B0604020202020204" pitchFamily="34" charset="0"/>
              </a:rPr>
              <a:t> data sets</a:t>
            </a:r>
          </a:p>
          <a:p>
            <a:pPr algn="l"/>
            <a:endParaRPr lang="es-MX" sz="1100" b="0" dirty="0">
              <a:solidFill>
                <a:schemeClr val="bg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s-MX" sz="1100" b="0" dirty="0" err="1">
                <a:solidFill>
                  <a:schemeClr val="bg1"/>
                </a:solidFill>
                <a:latin typeface="Arial" panose="020B0604020202020204" pitchFamily="34" charset="0"/>
                <a:cs typeface="Arial" panose="020B0604020202020204" pitchFamily="34" charset="0"/>
              </a:rPr>
              <a:t>Spatial</a:t>
            </a:r>
            <a:r>
              <a:rPr lang="es-MX" sz="1100" b="0" dirty="0">
                <a:solidFill>
                  <a:schemeClr val="bg1"/>
                </a:solidFill>
                <a:latin typeface="Arial" panose="020B0604020202020204" pitchFamily="34" charset="0"/>
                <a:cs typeface="Arial" panose="020B0604020202020204" pitchFamily="34" charset="0"/>
              </a:rPr>
              <a:t> data </a:t>
            </a:r>
            <a:r>
              <a:rPr lang="es-MX" sz="1100" b="0" dirty="0" err="1">
                <a:solidFill>
                  <a:schemeClr val="bg1"/>
                </a:solidFill>
                <a:latin typeface="Arial" panose="020B0604020202020204" pitchFamily="34" charset="0"/>
                <a:cs typeface="Arial" panose="020B0604020202020204" pitchFamily="34" charset="0"/>
              </a:rPr>
              <a:t>services</a:t>
            </a:r>
            <a:endParaRPr lang="es-MX" sz="1100" b="0" dirty="0">
              <a:solidFill>
                <a:schemeClr val="bg1"/>
              </a:solidFill>
              <a:latin typeface="Arial" panose="020B0604020202020204" pitchFamily="34" charset="0"/>
              <a:cs typeface="Arial" panose="020B0604020202020204" pitchFamily="34" charset="0"/>
            </a:endParaRPr>
          </a:p>
          <a:p>
            <a:pPr algn="l"/>
            <a:endParaRPr lang="es-MX" sz="1100" b="0" dirty="0">
              <a:solidFill>
                <a:schemeClr val="bg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s-MX" sz="1100" b="0" dirty="0" err="1">
                <a:solidFill>
                  <a:schemeClr val="bg1"/>
                </a:solidFill>
                <a:latin typeface="Arial" panose="020B0604020202020204" pitchFamily="34" charset="0"/>
                <a:cs typeface="Arial" panose="020B0604020202020204" pitchFamily="34" charset="0"/>
              </a:rPr>
              <a:t>Policies</a:t>
            </a:r>
            <a:endParaRPr lang="es-MX" sz="1100" b="0" dirty="0">
              <a:solidFill>
                <a:schemeClr val="bg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s-MX" sz="1100" b="0" dirty="0">
              <a:solidFill>
                <a:schemeClr val="bg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s-MX" sz="1100" b="0" dirty="0" err="1">
                <a:solidFill>
                  <a:schemeClr val="bg1"/>
                </a:solidFill>
                <a:latin typeface="Arial" panose="020B0604020202020204" pitchFamily="34" charset="0"/>
                <a:cs typeface="Arial" panose="020B0604020202020204" pitchFamily="34" charset="0"/>
              </a:rPr>
              <a:t>Metadata</a:t>
            </a:r>
            <a:r>
              <a:rPr lang="es-MX" sz="1100" b="0" dirty="0">
                <a:solidFill>
                  <a:schemeClr val="bg1"/>
                </a:solidFill>
                <a:latin typeface="Arial" panose="020B0604020202020204" pitchFamily="34" charset="0"/>
                <a:cs typeface="Arial" panose="020B0604020202020204" pitchFamily="34" charset="0"/>
              </a:rPr>
              <a:t> </a:t>
            </a:r>
            <a:r>
              <a:rPr lang="es-MX" sz="1100" b="0" dirty="0" err="1">
                <a:solidFill>
                  <a:schemeClr val="bg1"/>
                </a:solidFill>
                <a:latin typeface="Arial" panose="020B0604020202020204" pitchFamily="34" charset="0"/>
                <a:cs typeface="Arial" panose="020B0604020202020204" pitchFamily="34" charset="0"/>
              </a:rPr>
              <a:t>availability</a:t>
            </a:r>
            <a:endParaRPr lang="en-US" sz="1100" b="0" dirty="0">
              <a:solidFill>
                <a:schemeClr val="bg1"/>
              </a:solidFill>
              <a:latin typeface="Arial" panose="020B0604020202020204" pitchFamily="34" charset="0"/>
              <a:cs typeface="Arial" panose="020B0604020202020204" pitchFamily="34" charset="0"/>
            </a:endParaRPr>
          </a:p>
        </p:txBody>
      </p:sp>
      <p:sp>
        <p:nvSpPr>
          <p:cNvPr id="12" name="2 Marcador de contenido">
            <a:extLst>
              <a:ext uri="{FF2B5EF4-FFF2-40B4-BE49-F238E27FC236}">
                <a16:creationId xmlns:a16="http://schemas.microsoft.com/office/drawing/2014/main" id="{398017B3-541A-40D3-8939-6AE8BB5AF53C}"/>
              </a:ext>
            </a:extLst>
          </p:cNvPr>
          <p:cNvSpPr txBox="1">
            <a:spLocks/>
          </p:cNvSpPr>
          <p:nvPr/>
        </p:nvSpPr>
        <p:spPr bwMode="auto">
          <a:xfrm>
            <a:off x="5885946" y="3555134"/>
            <a:ext cx="2188141" cy="17395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171450" indent="-171450" algn="l">
              <a:buFont typeface="Arial" panose="020B0604020202020204" pitchFamily="34" charset="0"/>
              <a:buChar char="•"/>
            </a:pPr>
            <a:r>
              <a:rPr lang="es-MX" sz="1100" b="0" dirty="0">
                <a:solidFill>
                  <a:schemeClr val="bg1"/>
                </a:solidFill>
                <a:latin typeface="Arial" panose="020B0604020202020204" pitchFamily="34" charset="0"/>
                <a:cs typeface="Arial" panose="020B0604020202020204" pitchFamily="34" charset="0"/>
              </a:rPr>
              <a:t>Human capital</a:t>
            </a:r>
          </a:p>
          <a:p>
            <a:pPr marL="285750" indent="-285750" algn="l">
              <a:buFont typeface="Arial" panose="020B0604020202020204" pitchFamily="34" charset="0"/>
              <a:buChar char="•"/>
            </a:pPr>
            <a:endParaRPr lang="es-MX" sz="1100" b="0" dirty="0">
              <a:solidFill>
                <a:schemeClr val="bg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s-MX" sz="1100" b="0" dirty="0">
                <a:solidFill>
                  <a:schemeClr val="bg1"/>
                </a:solidFill>
                <a:latin typeface="Arial" panose="020B0604020202020204" pitchFamily="34" charset="0"/>
                <a:cs typeface="Arial" panose="020B0604020202020204" pitchFamily="34" charset="0"/>
              </a:rPr>
              <a:t>SDI culture-</a:t>
            </a:r>
            <a:r>
              <a:rPr lang="es-MX" sz="1100" b="0" dirty="0" err="1">
                <a:solidFill>
                  <a:schemeClr val="bg1"/>
                </a:solidFill>
                <a:latin typeface="Arial" panose="020B0604020202020204" pitchFamily="34" charset="0"/>
                <a:cs typeface="Arial" panose="020B0604020202020204" pitchFamily="34" charset="0"/>
              </a:rPr>
              <a:t>education</a:t>
            </a:r>
            <a:endParaRPr lang="es-MX" sz="1100" b="0" dirty="0">
              <a:solidFill>
                <a:schemeClr val="bg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s-MX" sz="1100" b="0" dirty="0">
              <a:solidFill>
                <a:schemeClr val="bg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s-MX" sz="1100" b="0" dirty="0" err="1">
                <a:solidFill>
                  <a:schemeClr val="bg1"/>
                </a:solidFill>
                <a:latin typeface="Arial" panose="020B0604020202020204" pitchFamily="34" charset="0"/>
                <a:cs typeface="Arial" panose="020B0604020202020204" pitchFamily="34" charset="0"/>
              </a:rPr>
              <a:t>Agreements</a:t>
            </a:r>
            <a:endParaRPr lang="en-US" sz="1100" b="0" dirty="0">
              <a:solidFill>
                <a:schemeClr val="bg1"/>
              </a:solidFill>
              <a:latin typeface="Arial" panose="020B0604020202020204" pitchFamily="34" charset="0"/>
              <a:cs typeface="Arial" panose="020B0604020202020204" pitchFamily="34" charset="0"/>
            </a:endParaRPr>
          </a:p>
        </p:txBody>
      </p:sp>
      <p:sp>
        <p:nvSpPr>
          <p:cNvPr id="13" name="2 Marcador de contenido">
            <a:extLst>
              <a:ext uri="{FF2B5EF4-FFF2-40B4-BE49-F238E27FC236}">
                <a16:creationId xmlns:a16="http://schemas.microsoft.com/office/drawing/2014/main" id="{398017B3-541A-40D3-8939-6AE8BB5AF53C}"/>
              </a:ext>
            </a:extLst>
          </p:cNvPr>
          <p:cNvSpPr txBox="1">
            <a:spLocks/>
          </p:cNvSpPr>
          <p:nvPr/>
        </p:nvSpPr>
        <p:spPr bwMode="auto">
          <a:xfrm>
            <a:off x="8757930" y="3605914"/>
            <a:ext cx="1884345" cy="17395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171450" indent="-171450" algn="l">
              <a:buFont typeface="Arial" panose="020B0604020202020204" pitchFamily="34" charset="0"/>
              <a:buChar char="•"/>
            </a:pPr>
            <a:r>
              <a:rPr lang="es-MX" sz="1100" b="0" dirty="0">
                <a:solidFill>
                  <a:schemeClr val="bg1"/>
                </a:solidFill>
                <a:latin typeface="Arial" panose="020B0604020202020204" pitchFamily="34" charset="0"/>
                <a:cs typeface="Arial" panose="020B0604020202020204" pitchFamily="34" charset="0"/>
              </a:rPr>
              <a:t>Web </a:t>
            </a:r>
            <a:r>
              <a:rPr lang="es-MX" sz="1100" b="0" dirty="0" err="1">
                <a:solidFill>
                  <a:schemeClr val="bg1"/>
                </a:solidFill>
                <a:latin typeface="Arial" panose="020B0604020202020204" pitchFamily="34" charset="0"/>
                <a:cs typeface="Arial" panose="020B0604020202020204" pitchFamily="34" charset="0"/>
              </a:rPr>
              <a:t>connectivity</a:t>
            </a:r>
            <a:endParaRPr lang="es-MX" sz="1100" b="0" dirty="0">
              <a:solidFill>
                <a:schemeClr val="bg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s-MX" sz="1100" b="0" dirty="0">
              <a:solidFill>
                <a:schemeClr val="bg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s-MX" sz="1100" b="0" dirty="0" err="1">
                <a:solidFill>
                  <a:schemeClr val="bg1"/>
                </a:solidFill>
                <a:latin typeface="Arial" panose="020B0604020202020204" pitchFamily="34" charset="0"/>
                <a:cs typeface="Arial" panose="020B0604020202020204" pitchFamily="34" charset="0"/>
              </a:rPr>
              <a:t>Technology</a:t>
            </a:r>
            <a:endParaRPr lang="es-MX" sz="1100" b="0" dirty="0">
              <a:solidFill>
                <a:schemeClr val="bg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s-MX" sz="1100" b="0" dirty="0">
              <a:solidFill>
                <a:schemeClr val="bg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s-MX" sz="1100" b="0" dirty="0" err="1">
                <a:solidFill>
                  <a:schemeClr val="bg1"/>
                </a:solidFill>
                <a:latin typeface="Arial" panose="020B0604020202020204" pitchFamily="34" charset="0"/>
                <a:cs typeface="Arial" panose="020B0604020202020204" pitchFamily="34" charset="0"/>
              </a:rPr>
              <a:t>Geospatial</a:t>
            </a:r>
            <a:r>
              <a:rPr lang="es-MX" sz="1100" b="0" dirty="0">
                <a:solidFill>
                  <a:schemeClr val="bg1"/>
                </a:solidFill>
                <a:latin typeface="Arial" panose="020B0604020202020204" pitchFamily="34" charset="0"/>
                <a:cs typeface="Arial" panose="020B0604020202020204" pitchFamily="34" charset="0"/>
              </a:rPr>
              <a:t> software</a:t>
            </a:r>
          </a:p>
          <a:p>
            <a:pPr algn="l"/>
            <a:r>
              <a:rPr lang="es-MX" sz="1100" b="0" dirty="0">
                <a:solidFill>
                  <a:schemeClr val="bg1"/>
                </a:solidFill>
                <a:latin typeface="Arial" panose="020B0604020202020204" pitchFamily="34" charset="0"/>
                <a:cs typeface="Arial" panose="020B0604020202020204" pitchFamily="34" charset="0"/>
              </a:rPr>
              <a:t>     </a:t>
            </a:r>
            <a:r>
              <a:rPr lang="es-MX" sz="1100" b="0" dirty="0" err="1">
                <a:solidFill>
                  <a:schemeClr val="bg1"/>
                </a:solidFill>
                <a:latin typeface="Arial" panose="020B0604020202020204" pitchFamily="34" charset="0"/>
                <a:cs typeface="Arial" panose="020B0604020202020204" pitchFamily="34" charset="0"/>
              </a:rPr>
              <a:t>availability</a:t>
            </a:r>
            <a:endParaRPr lang="en-US" sz="1100" b="0" dirty="0">
              <a:solidFill>
                <a:schemeClr val="bg1"/>
              </a:solidFill>
              <a:latin typeface="Arial" panose="020B0604020202020204" pitchFamily="34" charset="0"/>
              <a:cs typeface="Arial" panose="020B0604020202020204" pitchFamily="34" charset="0"/>
            </a:endParaRPr>
          </a:p>
        </p:txBody>
      </p:sp>
      <p:sp>
        <p:nvSpPr>
          <p:cNvPr id="14" name="2 Marcador de contenido">
            <a:extLst>
              <a:ext uri="{FF2B5EF4-FFF2-40B4-BE49-F238E27FC236}">
                <a16:creationId xmlns:a16="http://schemas.microsoft.com/office/drawing/2014/main" id="{398017B3-541A-40D3-8939-6AE8BB5AF53C}"/>
              </a:ext>
            </a:extLst>
          </p:cNvPr>
          <p:cNvSpPr txBox="1">
            <a:spLocks/>
          </p:cNvSpPr>
          <p:nvPr/>
        </p:nvSpPr>
        <p:spPr bwMode="auto">
          <a:xfrm>
            <a:off x="3170260" y="1793661"/>
            <a:ext cx="1698776" cy="5751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400" b="0" dirty="0" err="1">
                <a:solidFill>
                  <a:schemeClr val="bg1"/>
                </a:solidFill>
                <a:latin typeface="Arial" panose="020B0604020202020204" pitchFamily="34" charset="0"/>
                <a:cs typeface="Arial" panose="020B0604020202020204" pitchFamily="34" charset="0"/>
              </a:rPr>
              <a:t>Information</a:t>
            </a:r>
            <a:r>
              <a:rPr lang="es-MX" sz="1400" b="0" dirty="0">
                <a:solidFill>
                  <a:schemeClr val="bg1"/>
                </a:solidFill>
                <a:latin typeface="Arial" panose="020B0604020202020204" pitchFamily="34" charset="0"/>
                <a:cs typeface="Arial" panose="020B0604020202020204" pitchFamily="34" charset="0"/>
              </a:rPr>
              <a:t>/</a:t>
            </a:r>
          </a:p>
          <a:p>
            <a:pPr marL="514338" indent="-514338"/>
            <a:r>
              <a:rPr lang="es-MX" sz="1400" b="0" dirty="0">
                <a:solidFill>
                  <a:schemeClr val="bg1"/>
                </a:solidFill>
                <a:latin typeface="Arial" panose="020B0604020202020204" pitchFamily="34" charset="0"/>
                <a:cs typeface="Arial" panose="020B0604020202020204" pitchFamily="34" charset="0"/>
              </a:rPr>
              <a:t>Data </a:t>
            </a:r>
            <a:r>
              <a:rPr lang="es-MX" sz="1400" b="0" dirty="0" err="1">
                <a:solidFill>
                  <a:schemeClr val="bg1"/>
                </a:solidFill>
                <a:latin typeface="Arial" panose="020B0604020202020204" pitchFamily="34" charset="0"/>
                <a:cs typeface="Arial" panose="020B0604020202020204" pitchFamily="34" charset="0"/>
              </a:rPr>
              <a:t>availability</a:t>
            </a:r>
            <a:endParaRPr lang="en-US" sz="1400" b="0" dirty="0">
              <a:solidFill>
                <a:schemeClr val="bg1"/>
              </a:solidFill>
              <a:latin typeface="Arial" panose="020B0604020202020204" pitchFamily="34" charset="0"/>
              <a:cs typeface="Arial" panose="020B0604020202020204" pitchFamily="34" charset="0"/>
            </a:endParaRPr>
          </a:p>
        </p:txBody>
      </p:sp>
      <p:sp>
        <p:nvSpPr>
          <p:cNvPr id="15" name="2 Marcador de contenido">
            <a:extLst>
              <a:ext uri="{FF2B5EF4-FFF2-40B4-BE49-F238E27FC236}">
                <a16:creationId xmlns:a16="http://schemas.microsoft.com/office/drawing/2014/main" id="{398017B3-541A-40D3-8939-6AE8BB5AF53C}"/>
              </a:ext>
            </a:extLst>
          </p:cNvPr>
          <p:cNvSpPr txBox="1">
            <a:spLocks/>
          </p:cNvSpPr>
          <p:nvPr/>
        </p:nvSpPr>
        <p:spPr bwMode="auto">
          <a:xfrm>
            <a:off x="6056080" y="1791949"/>
            <a:ext cx="1364805" cy="5751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s-MX" sz="1600" b="0" dirty="0">
                <a:solidFill>
                  <a:schemeClr val="bg1"/>
                </a:solidFill>
                <a:latin typeface="Arial" panose="020B0604020202020204" pitchFamily="34" charset="0"/>
                <a:cs typeface="Arial" panose="020B0604020202020204" pitchFamily="34" charset="0"/>
              </a:rPr>
              <a:t>Human</a:t>
            </a:r>
          </a:p>
          <a:p>
            <a:pPr marL="514338" indent="-514338"/>
            <a:r>
              <a:rPr lang="es-MX" sz="1600" b="0" dirty="0" err="1">
                <a:solidFill>
                  <a:schemeClr val="bg1"/>
                </a:solidFill>
                <a:latin typeface="Arial" panose="020B0604020202020204" pitchFamily="34" charset="0"/>
                <a:cs typeface="Arial" panose="020B0604020202020204" pitchFamily="34" charset="0"/>
              </a:rPr>
              <a:t>resources</a:t>
            </a:r>
            <a:endParaRPr lang="en-US" sz="1600" b="0" dirty="0">
              <a:solidFill>
                <a:schemeClr val="bg1"/>
              </a:solidFill>
              <a:latin typeface="Arial" panose="020B0604020202020204" pitchFamily="34" charset="0"/>
              <a:cs typeface="Arial" panose="020B0604020202020204" pitchFamily="34" charset="0"/>
            </a:endParaRPr>
          </a:p>
        </p:txBody>
      </p:sp>
      <p:sp>
        <p:nvSpPr>
          <p:cNvPr id="16" name="2 Marcador de contenido">
            <a:extLst>
              <a:ext uri="{FF2B5EF4-FFF2-40B4-BE49-F238E27FC236}">
                <a16:creationId xmlns:a16="http://schemas.microsoft.com/office/drawing/2014/main" id="{398017B3-541A-40D3-8939-6AE8BB5AF53C}"/>
              </a:ext>
            </a:extLst>
          </p:cNvPr>
          <p:cNvSpPr txBox="1">
            <a:spLocks/>
          </p:cNvSpPr>
          <p:nvPr/>
        </p:nvSpPr>
        <p:spPr bwMode="auto">
          <a:xfrm>
            <a:off x="8811722" y="1798296"/>
            <a:ext cx="3677626" cy="5751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lgn="l"/>
            <a:r>
              <a:rPr lang="es-MX" sz="1600" b="0" dirty="0" err="1">
                <a:solidFill>
                  <a:schemeClr val="bg1"/>
                </a:solidFill>
                <a:latin typeface="Arial" panose="020B0604020202020204" pitchFamily="34" charset="0"/>
                <a:cs typeface="Arial" panose="020B0604020202020204" pitchFamily="34" charset="0"/>
              </a:rPr>
              <a:t>Acces</a:t>
            </a:r>
            <a:r>
              <a:rPr lang="es-MX" sz="1600" b="0" dirty="0">
                <a:solidFill>
                  <a:schemeClr val="bg1"/>
                </a:solidFill>
                <a:latin typeface="Arial" panose="020B0604020202020204" pitchFamily="34" charset="0"/>
                <a:cs typeface="Arial" panose="020B0604020202020204" pitchFamily="34" charset="0"/>
              </a:rPr>
              <a:t> Network</a:t>
            </a:r>
            <a:endParaRPr lang="en-US" sz="16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1214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757238" y="2776716"/>
            <a:ext cx="10677525" cy="3448050"/>
          </a:xfrm>
          <a:prstGeom prst="rect">
            <a:avLst/>
          </a:prstGeom>
        </p:spPr>
      </p:pic>
      <p:sp>
        <p:nvSpPr>
          <p:cNvPr id="8" name="Título 7">
            <a:extLst>
              <a:ext uri="{FF2B5EF4-FFF2-40B4-BE49-F238E27FC236}">
                <a16:creationId xmlns:a16="http://schemas.microsoft.com/office/drawing/2014/main" id="{01CEBC71-DE9C-42FB-8F8C-B731581B04C1}"/>
              </a:ext>
            </a:extLst>
          </p:cNvPr>
          <p:cNvSpPr>
            <a:spLocks noGrp="1"/>
          </p:cNvSpPr>
          <p:nvPr>
            <p:ph type="title"/>
          </p:nvPr>
        </p:nvSpPr>
        <p:spPr>
          <a:xfrm>
            <a:off x="1660151" y="353750"/>
            <a:ext cx="9315577" cy="573787"/>
          </a:xfrm>
        </p:spPr>
        <p:txBody>
          <a:bodyPr/>
          <a:lstStyle/>
          <a:p>
            <a:r>
              <a:rPr lang="en-US" sz="3200" b="1" dirty="0">
                <a:solidFill>
                  <a:srgbClr val="003057"/>
                </a:solidFill>
                <a:latin typeface="Arial" panose="020B0604020202020204" pitchFamily="34" charset="0"/>
                <a:cs typeface="Arial" panose="020B0604020202020204" pitchFamily="34" charset="0"/>
              </a:rPr>
              <a:t>Courses and Workshops 2014 - 2018</a:t>
            </a:r>
            <a:endParaRPr lang="es-MX" sz="3200" dirty="0">
              <a:solidFill>
                <a:srgbClr val="003057"/>
              </a:solidFill>
              <a:latin typeface="Arial" panose="020B0604020202020204" pitchFamily="34" charset="0"/>
              <a:cs typeface="Arial" panose="020B0604020202020204" pitchFamily="34" charset="0"/>
            </a:endParaRPr>
          </a:p>
        </p:txBody>
      </p:sp>
      <p:pic>
        <p:nvPicPr>
          <p:cNvPr id="65" name="Imagen 64">
            <a:extLst>
              <a:ext uri="{FF2B5EF4-FFF2-40B4-BE49-F238E27FC236}">
                <a16:creationId xmlns:a16="http://schemas.microsoft.com/office/drawing/2014/main" id="{3AD834C3-B490-4977-908C-6D6A090FAA72}"/>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7000"/>
                    </a14:imgEffect>
                    <a14:imgEffect>
                      <a14:brightnessContrast contrast="31000"/>
                    </a14:imgEffect>
                  </a14:imgLayer>
                </a14:imgProps>
              </a:ext>
            </a:extLst>
          </a:blip>
          <a:srcRect l="3743" t="2668" r="4713" b="3946"/>
          <a:stretch/>
        </p:blipFill>
        <p:spPr>
          <a:xfrm>
            <a:off x="3408852" y="1132538"/>
            <a:ext cx="587103" cy="779427"/>
          </a:xfrm>
          <a:prstGeom prst="rect">
            <a:avLst/>
          </a:prstGeom>
        </p:spPr>
      </p:pic>
      <p:pic>
        <p:nvPicPr>
          <p:cNvPr id="66" name="Imagen 65">
            <a:extLst>
              <a:ext uri="{FF2B5EF4-FFF2-40B4-BE49-F238E27FC236}">
                <a16:creationId xmlns:a16="http://schemas.microsoft.com/office/drawing/2014/main" id="{835FB520-F404-4CB3-97F3-CC66871F02D8}"/>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27000"/>
                    </a14:imgEffect>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2334363" y="1229033"/>
            <a:ext cx="897010" cy="672823"/>
          </a:xfrm>
          <a:prstGeom prst="rect">
            <a:avLst/>
          </a:prstGeom>
        </p:spPr>
      </p:pic>
      <p:pic>
        <p:nvPicPr>
          <p:cNvPr id="67" name="Picture 2" descr="Resultado de imagen para logo del ogc">
            <a:extLst>
              <a:ext uri="{FF2B5EF4-FFF2-40B4-BE49-F238E27FC236}">
                <a16:creationId xmlns:a16="http://schemas.microsoft.com/office/drawing/2014/main" id="{360D7190-CD98-4B7E-B936-A78B58329D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3200" y="1384462"/>
            <a:ext cx="891551" cy="339594"/>
          </a:xfrm>
          <a:prstGeom prst="rect">
            <a:avLst/>
          </a:prstGeom>
          <a:noFill/>
          <a:extLst>
            <a:ext uri="{909E8E84-426E-40DD-AFC4-6F175D3DCCD1}">
              <a14:hiddenFill xmlns:a14="http://schemas.microsoft.com/office/drawing/2010/main">
                <a:solidFill>
                  <a:srgbClr val="FFFFFF"/>
                </a:solidFill>
              </a14:hiddenFill>
            </a:ext>
          </a:extLst>
        </p:spPr>
      </p:pic>
      <p:pic>
        <p:nvPicPr>
          <p:cNvPr id="68" name="Imagen 67">
            <a:extLst>
              <a:ext uri="{FF2B5EF4-FFF2-40B4-BE49-F238E27FC236}">
                <a16:creationId xmlns:a16="http://schemas.microsoft.com/office/drawing/2014/main" id="{82FEF8B4-66D3-4707-9262-D801468F48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6785" y="1254323"/>
            <a:ext cx="839807" cy="508974"/>
          </a:xfrm>
          <a:prstGeom prst="rect">
            <a:avLst/>
          </a:prstGeom>
        </p:spPr>
      </p:pic>
      <p:pic>
        <p:nvPicPr>
          <p:cNvPr id="69" name="Picture 4" descr="Resultado de imagen para logo de CONABIO">
            <a:extLst>
              <a:ext uri="{FF2B5EF4-FFF2-40B4-BE49-F238E27FC236}">
                <a16:creationId xmlns:a16="http://schemas.microsoft.com/office/drawing/2014/main" id="{DE9A294A-8A60-40E3-9E34-62221B412DD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419" t="17874" r="11559" b="15879"/>
          <a:stretch/>
        </p:blipFill>
        <p:spPr bwMode="auto">
          <a:xfrm>
            <a:off x="4285046" y="1191325"/>
            <a:ext cx="746462" cy="69626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o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47391" y="1278765"/>
            <a:ext cx="723397" cy="60502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SAF Chil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5190" r="12658"/>
          <a:stretch/>
        </p:blipFill>
        <p:spPr bwMode="auto">
          <a:xfrm>
            <a:off x="8586936" y="1178003"/>
            <a:ext cx="551993" cy="76887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6" descr="Logo SNIT 26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46219" y="1248292"/>
            <a:ext cx="669508" cy="515005"/>
          </a:xfrm>
          <a:prstGeom prst="rect">
            <a:avLst/>
          </a:prstGeom>
          <a:noFill/>
          <a:extLst>
            <a:ext uri="{909E8E84-426E-40DD-AFC4-6F175D3DCCD1}">
              <a14:hiddenFill xmlns:a14="http://schemas.microsoft.com/office/drawing/2010/main">
                <a:solidFill>
                  <a:srgbClr val="FFFFFF"/>
                </a:solidFill>
              </a14:hiddenFill>
            </a:ext>
          </a:extLst>
        </p:spPr>
      </p:pic>
      <p:sp>
        <p:nvSpPr>
          <p:cNvPr id="82" name="2 Marcador de contenido">
            <a:extLst>
              <a:ext uri="{FF2B5EF4-FFF2-40B4-BE49-F238E27FC236}">
                <a16:creationId xmlns:a16="http://schemas.microsoft.com/office/drawing/2014/main" id="{398017B3-541A-40D3-8939-6AE8BB5AF53C}"/>
              </a:ext>
            </a:extLst>
          </p:cNvPr>
          <p:cNvSpPr txBox="1">
            <a:spLocks/>
          </p:cNvSpPr>
          <p:nvPr/>
        </p:nvSpPr>
        <p:spPr bwMode="auto">
          <a:xfrm>
            <a:off x="-308835" y="1321920"/>
            <a:ext cx="3269001" cy="404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514338" indent="-514338"/>
            <a:r>
              <a:rPr lang="en-US" sz="1800" dirty="0">
                <a:solidFill>
                  <a:schemeClr val="tx1">
                    <a:lumMod val="50000"/>
                    <a:lumOff val="50000"/>
                  </a:schemeClr>
                </a:solidFill>
                <a:latin typeface="Arial" panose="020B0604020202020204" pitchFamily="34" charset="0"/>
                <a:cs typeface="Arial" panose="020B0604020202020204" pitchFamily="34" charset="0"/>
              </a:rPr>
              <a:t>INSTRUCTORS:</a:t>
            </a:r>
          </a:p>
        </p:txBody>
      </p:sp>
      <p:pic>
        <p:nvPicPr>
          <p:cNvPr id="83" name="Imagen 82"/>
          <p:cNvPicPr>
            <a:picLocks noChangeAspect="1"/>
          </p:cNvPicPr>
          <p:nvPr/>
        </p:nvPicPr>
        <p:blipFill>
          <a:blip r:embed="rId14"/>
          <a:stretch>
            <a:fillRect/>
          </a:stretch>
        </p:blipFill>
        <p:spPr>
          <a:xfrm>
            <a:off x="9611609" y="1178003"/>
            <a:ext cx="740268" cy="768877"/>
          </a:xfrm>
          <a:prstGeom prst="rect">
            <a:avLst/>
          </a:prstGeom>
        </p:spPr>
      </p:pic>
      <p:sp>
        <p:nvSpPr>
          <p:cNvPr id="87" name="2 Marcador de contenido">
            <a:extLst>
              <a:ext uri="{FF2B5EF4-FFF2-40B4-BE49-F238E27FC236}">
                <a16:creationId xmlns:a16="http://schemas.microsoft.com/office/drawing/2014/main" id="{398017B3-541A-40D3-8939-6AE8BB5AF53C}"/>
              </a:ext>
            </a:extLst>
          </p:cNvPr>
          <p:cNvSpPr txBox="1">
            <a:spLocks/>
          </p:cNvSpPr>
          <p:nvPr/>
        </p:nvSpPr>
        <p:spPr bwMode="auto">
          <a:xfrm>
            <a:off x="757238" y="3283847"/>
            <a:ext cx="1427742" cy="2913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171450" indent="-171450">
              <a:buFont typeface="Arial" panose="020B0604020202020204" pitchFamily="34" charset="0"/>
              <a:buChar char="•"/>
            </a:pPr>
            <a:r>
              <a:rPr lang="es-MX" sz="1200" b="0" dirty="0" err="1">
                <a:solidFill>
                  <a:schemeClr val="tx1">
                    <a:lumMod val="50000"/>
                    <a:lumOff val="50000"/>
                  </a:schemeClr>
                </a:solidFill>
                <a:latin typeface="Arial" panose="020B0604020202020204" pitchFamily="34" charset="0"/>
                <a:cs typeface="Arial" panose="020B0604020202020204" pitchFamily="34" charset="0"/>
              </a:rPr>
              <a:t>Geodesy</a:t>
            </a:r>
            <a:endParaRPr lang="en-US" sz="1200" b="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8" name="2 Marcador de contenido">
            <a:extLst>
              <a:ext uri="{FF2B5EF4-FFF2-40B4-BE49-F238E27FC236}">
                <a16:creationId xmlns:a16="http://schemas.microsoft.com/office/drawing/2014/main" id="{398017B3-541A-40D3-8939-6AE8BB5AF53C}"/>
              </a:ext>
            </a:extLst>
          </p:cNvPr>
          <p:cNvSpPr txBox="1">
            <a:spLocks/>
          </p:cNvSpPr>
          <p:nvPr/>
        </p:nvSpPr>
        <p:spPr bwMode="auto">
          <a:xfrm>
            <a:off x="2088728" y="5341948"/>
            <a:ext cx="1934514" cy="6079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171450" indent="-171450" algn="l">
              <a:buFont typeface="Arial" panose="020B0604020202020204" pitchFamily="34" charset="0"/>
              <a:buChar char="•"/>
            </a:pPr>
            <a:r>
              <a:rPr lang="es-MX" sz="1200" b="0" dirty="0" err="1">
                <a:solidFill>
                  <a:schemeClr val="tx1">
                    <a:lumMod val="50000"/>
                    <a:lumOff val="50000"/>
                  </a:schemeClr>
                </a:solidFill>
                <a:latin typeface="Arial" panose="020B0604020202020204" pitchFamily="34" charset="0"/>
                <a:cs typeface="Arial" panose="020B0604020202020204" pitchFamily="34" charset="0"/>
              </a:rPr>
              <a:t>Geographic</a:t>
            </a:r>
            <a:r>
              <a:rPr lang="es-MX" sz="1200" b="0" dirty="0">
                <a:solidFill>
                  <a:schemeClr val="tx1">
                    <a:lumMod val="50000"/>
                    <a:lumOff val="50000"/>
                  </a:schemeClr>
                </a:solidFill>
                <a:latin typeface="Arial" panose="020B0604020202020204" pitchFamily="34" charset="0"/>
                <a:cs typeface="Arial" panose="020B0604020202020204" pitchFamily="34" charset="0"/>
              </a:rPr>
              <a:t> </a:t>
            </a:r>
            <a:r>
              <a:rPr lang="es-MX" sz="1200" b="0" dirty="0" err="1">
                <a:solidFill>
                  <a:schemeClr val="tx1">
                    <a:lumMod val="50000"/>
                    <a:lumOff val="50000"/>
                  </a:schemeClr>
                </a:solidFill>
                <a:latin typeface="Arial" panose="020B0604020202020204" pitchFamily="34" charset="0"/>
                <a:cs typeface="Arial" panose="020B0604020202020204" pitchFamily="34" charset="0"/>
              </a:rPr>
              <a:t>Standards</a:t>
            </a:r>
            <a:endParaRPr lang="es-MX" sz="1200" b="0"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s-MX" sz="1200" b="0" dirty="0" err="1">
                <a:solidFill>
                  <a:schemeClr val="tx1">
                    <a:lumMod val="50000"/>
                    <a:lumOff val="50000"/>
                  </a:schemeClr>
                </a:solidFill>
                <a:latin typeface="Arial" panose="020B0604020202020204" pitchFamily="34" charset="0"/>
                <a:cs typeface="Arial" panose="020B0604020202020204" pitchFamily="34" charset="0"/>
              </a:rPr>
              <a:t>Cartography</a:t>
            </a:r>
            <a:endParaRPr lang="es-MX" sz="1200" b="0" dirty="0">
              <a:solidFill>
                <a:schemeClr val="tx1">
                  <a:lumMod val="50000"/>
                  <a:lumOff val="50000"/>
                </a:schemeClr>
              </a:solidFill>
              <a:latin typeface="Arial" panose="020B0604020202020204" pitchFamily="34" charset="0"/>
              <a:cs typeface="Arial" panose="020B0604020202020204" pitchFamily="34" charset="0"/>
            </a:endParaRPr>
          </a:p>
          <a:p>
            <a:pPr marL="514338" indent="-514338" algn="l"/>
            <a:endParaRPr lang="en-US" sz="1200" b="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9" name="2 Marcador de contenido">
            <a:extLst>
              <a:ext uri="{FF2B5EF4-FFF2-40B4-BE49-F238E27FC236}">
                <a16:creationId xmlns:a16="http://schemas.microsoft.com/office/drawing/2014/main" id="{398017B3-541A-40D3-8939-6AE8BB5AF53C}"/>
              </a:ext>
            </a:extLst>
          </p:cNvPr>
          <p:cNvSpPr txBox="1">
            <a:spLocks/>
          </p:cNvSpPr>
          <p:nvPr/>
        </p:nvSpPr>
        <p:spPr bwMode="auto">
          <a:xfrm>
            <a:off x="4186244" y="2304702"/>
            <a:ext cx="2672289" cy="14320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171450" lvl="0" indent="-171450" algn="l">
              <a:lnSpc>
                <a:spcPts val="1440"/>
              </a:lnSpc>
              <a:buFont typeface="Arial" panose="020B0604020202020204" pitchFamily="34" charset="0"/>
              <a:buChar char="•"/>
            </a:pPr>
            <a:r>
              <a:rPr lang="en-US" sz="1200" b="0" dirty="0">
                <a:solidFill>
                  <a:schemeClr val="tx1">
                    <a:lumMod val="50000"/>
                    <a:lumOff val="50000"/>
                  </a:schemeClr>
                </a:solidFill>
                <a:latin typeface="Arial" panose="020B0604020202020204" pitchFamily="34" charset="0"/>
                <a:cs typeface="Arial" panose="020B0604020202020204" pitchFamily="34" charset="0"/>
              </a:rPr>
              <a:t>Geographic Metadata</a:t>
            </a:r>
          </a:p>
          <a:p>
            <a:pPr marL="171450" lvl="0" indent="-171450" algn="l">
              <a:lnSpc>
                <a:spcPts val="1440"/>
              </a:lnSpc>
              <a:buFont typeface="Arial" panose="020B0604020202020204" pitchFamily="34" charset="0"/>
              <a:buChar char="•"/>
            </a:pPr>
            <a:r>
              <a:rPr lang="en-US" sz="1200" b="0" dirty="0">
                <a:solidFill>
                  <a:schemeClr val="tx1">
                    <a:lumMod val="50000"/>
                    <a:lumOff val="50000"/>
                  </a:schemeClr>
                </a:solidFill>
                <a:latin typeface="Arial" panose="020B0604020202020204" pitchFamily="34" charset="0"/>
                <a:cs typeface="Arial" panose="020B0604020202020204" pitchFamily="34" charset="0"/>
              </a:rPr>
              <a:t>Spatial Data Infrastructure</a:t>
            </a:r>
          </a:p>
          <a:p>
            <a:pPr marL="171450" indent="-171450" algn="l">
              <a:lnSpc>
                <a:spcPts val="1440"/>
              </a:lnSpc>
              <a:buFont typeface="Arial" panose="020B0604020202020204" pitchFamily="34" charset="0"/>
              <a:buChar char="•"/>
            </a:pPr>
            <a:r>
              <a:rPr lang="en-US" sz="1200" b="0" dirty="0">
                <a:solidFill>
                  <a:schemeClr val="tx1">
                    <a:lumMod val="50000"/>
                    <a:lumOff val="50000"/>
                  </a:schemeClr>
                </a:solidFill>
                <a:latin typeface="Arial" panose="020B0604020202020204" pitchFamily="34" charset="0"/>
                <a:cs typeface="Arial" panose="020B0604020202020204" pitchFamily="34" charset="0"/>
              </a:rPr>
              <a:t>Use of Geodetic Equipment</a:t>
            </a:r>
          </a:p>
          <a:p>
            <a:pPr marL="171450" indent="-171450" algn="l">
              <a:lnSpc>
                <a:spcPts val="1440"/>
              </a:lnSpc>
              <a:buFont typeface="Arial" panose="020B0604020202020204" pitchFamily="34" charset="0"/>
              <a:buChar char="•"/>
            </a:pPr>
            <a:r>
              <a:rPr lang="en-US" sz="1200" b="0" dirty="0">
                <a:solidFill>
                  <a:schemeClr val="tx1">
                    <a:lumMod val="50000"/>
                    <a:lumOff val="50000"/>
                  </a:schemeClr>
                </a:solidFill>
                <a:latin typeface="Arial" panose="020B0604020202020204" pitchFamily="34" charset="0"/>
                <a:cs typeface="Arial" panose="020B0604020202020204" pitchFamily="34" charset="0"/>
              </a:rPr>
              <a:t>International Forum on </a:t>
            </a:r>
            <a:r>
              <a:rPr lang="es-419" sz="1200" b="0" dirty="0">
                <a:solidFill>
                  <a:schemeClr val="tx1">
                    <a:lumMod val="50000"/>
                    <a:lumOff val="50000"/>
                  </a:schemeClr>
                </a:solidFill>
                <a:latin typeface="Arial" panose="020B0604020202020204" pitchFamily="34" charset="0"/>
                <a:cs typeface="Arial" panose="020B0604020202020204" pitchFamily="34" charset="0"/>
              </a:rPr>
              <a:t>DRR</a:t>
            </a:r>
          </a:p>
          <a:p>
            <a:pPr marL="171450" indent="-171450" algn="l">
              <a:lnSpc>
                <a:spcPts val="1440"/>
              </a:lnSpc>
              <a:buFont typeface="Arial" panose="020B0604020202020204" pitchFamily="34" charset="0"/>
              <a:buChar char="•"/>
            </a:pPr>
            <a:r>
              <a:rPr lang="en-US" sz="1200" b="0" dirty="0">
                <a:solidFill>
                  <a:schemeClr val="tx1">
                    <a:lumMod val="50000"/>
                    <a:lumOff val="50000"/>
                  </a:schemeClr>
                </a:solidFill>
                <a:latin typeface="Arial" panose="020B0604020202020204" pitchFamily="34" charset="0"/>
                <a:cs typeface="Arial" panose="020B0604020202020204" pitchFamily="34" charset="0"/>
              </a:rPr>
              <a:t>Geographic Information Systems</a:t>
            </a:r>
          </a:p>
          <a:p>
            <a:pPr marL="171450" indent="-171450" algn="l">
              <a:lnSpc>
                <a:spcPts val="1440"/>
              </a:lnSpc>
              <a:buFont typeface="Arial" panose="020B0604020202020204" pitchFamily="34" charset="0"/>
              <a:buChar char="•"/>
            </a:pPr>
            <a:r>
              <a:rPr lang="en-US" sz="1200" b="0" dirty="0">
                <a:solidFill>
                  <a:schemeClr val="tx1">
                    <a:lumMod val="50000"/>
                    <a:lumOff val="50000"/>
                  </a:schemeClr>
                </a:solidFill>
                <a:latin typeface="Arial" panose="020B0604020202020204" pitchFamily="34" charset="0"/>
                <a:cs typeface="Arial" panose="020B0604020202020204" pitchFamily="34" charset="0"/>
              </a:rPr>
              <a:t>Classification with MAD-MEX</a:t>
            </a:r>
          </a:p>
          <a:p>
            <a:pPr marL="171450" indent="-171450" algn="l">
              <a:lnSpc>
                <a:spcPts val="1440"/>
              </a:lnSpc>
              <a:buFont typeface="Arial" panose="020B0604020202020204" pitchFamily="34" charset="0"/>
              <a:buChar char="•"/>
            </a:pPr>
            <a:r>
              <a:rPr lang="en-US" sz="1200" b="0" dirty="0" err="1">
                <a:solidFill>
                  <a:schemeClr val="tx1">
                    <a:lumMod val="50000"/>
                    <a:lumOff val="50000"/>
                  </a:schemeClr>
                </a:solidFill>
                <a:latin typeface="Arial" panose="020B0604020202020204" pitchFamily="34" charset="0"/>
                <a:cs typeface="Arial" panose="020B0604020202020204" pitchFamily="34" charset="0"/>
              </a:rPr>
              <a:t>Mx</a:t>
            </a:r>
            <a:r>
              <a:rPr lang="en-US" sz="1200" b="0" dirty="0">
                <a:solidFill>
                  <a:schemeClr val="tx1">
                    <a:lumMod val="50000"/>
                    <a:lumOff val="50000"/>
                  </a:schemeClr>
                </a:solidFill>
                <a:latin typeface="Arial" panose="020B0604020202020204" pitchFamily="34" charset="0"/>
                <a:cs typeface="Arial" panose="020B0604020202020204" pitchFamily="34" charset="0"/>
              </a:rPr>
              <a:t>-SIG and Geoportals</a:t>
            </a:r>
          </a:p>
        </p:txBody>
      </p:sp>
      <p:sp>
        <p:nvSpPr>
          <p:cNvPr id="90" name="2 Marcador de contenido">
            <a:extLst>
              <a:ext uri="{FF2B5EF4-FFF2-40B4-BE49-F238E27FC236}">
                <a16:creationId xmlns:a16="http://schemas.microsoft.com/office/drawing/2014/main" id="{398017B3-541A-40D3-8939-6AE8BB5AF53C}"/>
              </a:ext>
            </a:extLst>
          </p:cNvPr>
          <p:cNvSpPr txBox="1">
            <a:spLocks/>
          </p:cNvSpPr>
          <p:nvPr/>
        </p:nvSpPr>
        <p:spPr bwMode="auto">
          <a:xfrm>
            <a:off x="6624714" y="5302926"/>
            <a:ext cx="2377816" cy="91371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171450" indent="-171450" algn="l" defTabSz="800100">
              <a:spcBef>
                <a:spcPct val="0"/>
              </a:spcBef>
              <a:buFont typeface="Arial" panose="020B0604020202020204" pitchFamily="34" charset="0"/>
              <a:buChar char="•"/>
            </a:pPr>
            <a:r>
              <a:rPr lang="en-US" sz="1200" b="0" dirty="0">
                <a:solidFill>
                  <a:schemeClr val="tx1">
                    <a:lumMod val="50000"/>
                    <a:lumOff val="50000"/>
                  </a:schemeClr>
                </a:solidFill>
                <a:latin typeface="Arial" panose="020B0604020202020204" pitchFamily="34" charset="0"/>
                <a:cs typeface="Arial" panose="020B0604020202020204" pitchFamily="34" charset="0"/>
              </a:rPr>
              <a:t>Quality of Geospatial Data</a:t>
            </a:r>
          </a:p>
          <a:p>
            <a:pPr marL="171450" indent="-171450" algn="l" defTabSz="800100">
              <a:spcBef>
                <a:spcPct val="0"/>
              </a:spcBef>
              <a:buFont typeface="Arial" panose="020B0604020202020204" pitchFamily="34" charset="0"/>
              <a:buChar char="•"/>
            </a:pPr>
            <a:r>
              <a:rPr lang="en-US" sz="1200" b="0" dirty="0">
                <a:solidFill>
                  <a:schemeClr val="tx1">
                    <a:lumMod val="50000"/>
                    <a:lumOff val="50000"/>
                  </a:schemeClr>
                </a:solidFill>
                <a:latin typeface="Arial" panose="020B0604020202020204" pitchFamily="34" charset="0"/>
                <a:cs typeface="Arial" panose="020B0604020202020204" pitchFamily="34" charset="0"/>
              </a:rPr>
              <a:t>QGIS – Free Software Tools</a:t>
            </a:r>
          </a:p>
          <a:p>
            <a:pPr marL="171450" indent="-171450" algn="l" defTabSz="800100">
              <a:spcBef>
                <a:spcPct val="0"/>
              </a:spcBef>
              <a:buFont typeface="Arial" panose="020B0604020202020204" pitchFamily="34" charset="0"/>
              <a:buChar char="•"/>
            </a:pPr>
            <a:r>
              <a:rPr lang="es-MX" sz="1200" b="0" dirty="0" err="1">
                <a:solidFill>
                  <a:schemeClr val="tx1">
                    <a:lumMod val="50000"/>
                    <a:lumOff val="50000"/>
                  </a:schemeClr>
                </a:solidFill>
                <a:latin typeface="Arial" panose="020B0604020202020204" pitchFamily="34" charset="0"/>
                <a:cs typeface="Arial" panose="020B0604020202020204" pitchFamily="34" charset="0"/>
              </a:rPr>
              <a:t>MxSIG</a:t>
            </a:r>
            <a:r>
              <a:rPr lang="es-MX" sz="1200" b="0" dirty="0">
                <a:solidFill>
                  <a:schemeClr val="tx1">
                    <a:lumMod val="50000"/>
                    <a:lumOff val="50000"/>
                  </a:schemeClr>
                </a:solidFill>
                <a:latin typeface="Arial" panose="020B0604020202020204" pitchFamily="34" charset="0"/>
                <a:cs typeface="Arial" panose="020B0604020202020204" pitchFamily="34" charset="0"/>
              </a:rPr>
              <a:t> </a:t>
            </a:r>
            <a:r>
              <a:rPr lang="es-MX" sz="1200" b="0" dirty="0" err="1">
                <a:solidFill>
                  <a:schemeClr val="tx1">
                    <a:lumMod val="50000"/>
                    <a:lumOff val="50000"/>
                  </a:schemeClr>
                </a:solidFill>
                <a:latin typeface="Arial" panose="020B0604020202020204" pitchFamily="34" charset="0"/>
                <a:cs typeface="Arial" panose="020B0604020202020204" pitchFamily="34" charset="0"/>
              </a:rPr>
              <a:t>Geoportals</a:t>
            </a:r>
            <a:endParaRPr lang="es-MX" sz="1200" b="0" dirty="0">
              <a:solidFill>
                <a:schemeClr val="tx1">
                  <a:lumMod val="50000"/>
                  <a:lumOff val="50000"/>
                </a:schemeClr>
              </a:solidFill>
              <a:latin typeface="Arial" panose="020B0604020202020204" pitchFamily="34" charset="0"/>
              <a:cs typeface="Arial" panose="020B0604020202020204" pitchFamily="34" charset="0"/>
            </a:endParaRPr>
          </a:p>
          <a:p>
            <a:pPr marL="171450" indent="-171450" algn="l" defTabSz="800100">
              <a:spcBef>
                <a:spcPct val="0"/>
              </a:spcBef>
              <a:buFont typeface="Arial" panose="020B0604020202020204" pitchFamily="34" charset="0"/>
              <a:buChar char="•"/>
            </a:pPr>
            <a:r>
              <a:rPr lang="es-MX" sz="1200" b="0" dirty="0" err="1">
                <a:solidFill>
                  <a:schemeClr val="tx1">
                    <a:lumMod val="50000"/>
                    <a:lumOff val="50000"/>
                  </a:schemeClr>
                </a:solidFill>
                <a:latin typeface="Arial" panose="020B0604020202020204" pitchFamily="34" charset="0"/>
                <a:cs typeface="Arial" panose="020B0604020202020204" pitchFamily="34" charset="0"/>
              </a:rPr>
              <a:t>Verification</a:t>
            </a:r>
            <a:r>
              <a:rPr lang="es-MX" sz="1200" b="0" dirty="0">
                <a:solidFill>
                  <a:schemeClr val="tx1">
                    <a:lumMod val="50000"/>
                    <a:lumOff val="50000"/>
                  </a:schemeClr>
                </a:solidFill>
                <a:latin typeface="Arial" panose="020B0604020202020204" pitchFamily="34" charset="0"/>
                <a:cs typeface="Arial" panose="020B0604020202020204" pitchFamily="34" charset="0"/>
              </a:rPr>
              <a:t> </a:t>
            </a:r>
            <a:r>
              <a:rPr lang="es-MX" sz="1200" b="0" dirty="0" err="1">
                <a:solidFill>
                  <a:schemeClr val="tx1">
                    <a:lumMod val="50000"/>
                    <a:lumOff val="50000"/>
                  </a:schemeClr>
                </a:solidFill>
                <a:latin typeface="Arial" panose="020B0604020202020204" pitchFamily="34" charset="0"/>
                <a:cs typeface="Arial" panose="020B0604020202020204" pitchFamily="34" charset="0"/>
              </a:rPr>
              <a:t>with</a:t>
            </a:r>
            <a:r>
              <a:rPr lang="es-MX" sz="1200" b="0" dirty="0">
                <a:solidFill>
                  <a:schemeClr val="tx1">
                    <a:lumMod val="50000"/>
                    <a:lumOff val="50000"/>
                  </a:schemeClr>
                </a:solidFill>
                <a:latin typeface="Arial" panose="020B0604020202020204" pitchFamily="34" charset="0"/>
                <a:cs typeface="Arial" panose="020B0604020202020204" pitchFamily="34" charset="0"/>
              </a:rPr>
              <a:t> MAD-MEX</a:t>
            </a:r>
            <a:endParaRPr lang="en-US" sz="1200" b="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1" name="2 Marcador de contenido">
            <a:extLst>
              <a:ext uri="{FF2B5EF4-FFF2-40B4-BE49-F238E27FC236}">
                <a16:creationId xmlns:a16="http://schemas.microsoft.com/office/drawing/2014/main" id="{398017B3-541A-40D3-8939-6AE8BB5AF53C}"/>
              </a:ext>
            </a:extLst>
          </p:cNvPr>
          <p:cNvSpPr txBox="1">
            <a:spLocks/>
          </p:cNvSpPr>
          <p:nvPr/>
        </p:nvSpPr>
        <p:spPr bwMode="auto">
          <a:xfrm>
            <a:off x="9847919" y="3158878"/>
            <a:ext cx="1586844" cy="6365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171450" indent="-171450" algn="l" defTabSz="800100">
              <a:lnSpc>
                <a:spcPct val="90000"/>
              </a:lnSpc>
              <a:spcBef>
                <a:spcPct val="0"/>
              </a:spcBef>
              <a:spcAft>
                <a:spcPct val="35000"/>
              </a:spcAft>
              <a:buFont typeface="Arial" panose="020B0604020202020204" pitchFamily="34" charset="0"/>
              <a:buChar char="•"/>
            </a:pPr>
            <a:r>
              <a:rPr lang="en-US" sz="1200" b="0" dirty="0">
                <a:solidFill>
                  <a:schemeClr val="tx1">
                    <a:lumMod val="50000"/>
                    <a:lumOff val="50000"/>
                  </a:schemeClr>
                </a:solidFill>
                <a:latin typeface="Arial" panose="020B0604020202020204" pitchFamily="34" charset="0"/>
                <a:cs typeface="Arial" panose="020B0604020202020204" pitchFamily="34" charset="0"/>
              </a:rPr>
              <a:t>Tools for SDG’s</a:t>
            </a:r>
          </a:p>
          <a:p>
            <a:pPr marL="171450" indent="-171450" algn="l" defTabSz="800100">
              <a:lnSpc>
                <a:spcPct val="90000"/>
              </a:lnSpc>
              <a:spcBef>
                <a:spcPct val="0"/>
              </a:spcBef>
              <a:spcAft>
                <a:spcPct val="35000"/>
              </a:spcAft>
              <a:buFont typeface="Arial" panose="020B0604020202020204" pitchFamily="34" charset="0"/>
              <a:buChar char="•"/>
            </a:pPr>
            <a:r>
              <a:rPr lang="en-US" sz="1200" b="0" dirty="0">
                <a:solidFill>
                  <a:schemeClr val="tx1">
                    <a:lumMod val="50000"/>
                    <a:lumOff val="50000"/>
                  </a:schemeClr>
                </a:solidFill>
                <a:latin typeface="Arial" panose="020B0604020202020204" pitchFamily="34" charset="0"/>
                <a:cs typeface="Arial" panose="020B0604020202020204" pitchFamily="34" charset="0"/>
              </a:rPr>
              <a:t>LANOT</a:t>
            </a:r>
          </a:p>
        </p:txBody>
      </p:sp>
    </p:spTree>
    <p:extLst>
      <p:ext uri="{BB962C8B-B14F-4D97-AF65-F5344CB8AC3E}">
        <p14:creationId xmlns:p14="http://schemas.microsoft.com/office/powerpoint/2010/main" val="39164781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8EB8602-CB3C-4B6B-8D33-05978B5AAC92}"/>
              </a:ext>
            </a:extLst>
          </p:cNvPr>
          <p:cNvSpPr>
            <a:spLocks noGrp="1"/>
          </p:cNvSpPr>
          <p:nvPr>
            <p:ph type="title"/>
          </p:nvPr>
        </p:nvSpPr>
        <p:spPr>
          <a:xfrm>
            <a:off x="1614923" y="297306"/>
            <a:ext cx="9315577" cy="573787"/>
          </a:xfrm>
        </p:spPr>
        <p:txBody>
          <a:bodyPr/>
          <a:lstStyle/>
          <a:p>
            <a:r>
              <a:rPr lang="en-US" sz="3200" b="1" dirty="0">
                <a:solidFill>
                  <a:srgbClr val="003057"/>
                </a:solidFill>
                <a:latin typeface="Arial" panose="020B0604020202020204" pitchFamily="34" charset="0"/>
                <a:cs typeface="Arial" panose="020B0604020202020204" pitchFamily="34" charset="0"/>
              </a:rPr>
              <a:t> Strengthen the Caribbean Geodetic Network</a:t>
            </a:r>
            <a:endParaRPr lang="es-MX" sz="3200" dirty="0">
              <a:solidFill>
                <a:srgbClr val="003057"/>
              </a:solidFill>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584200"/>
            <a:ext cx="8686800" cy="5994400"/>
          </a:xfrm>
        </p:spPr>
      </p:pic>
      <p:pic>
        <p:nvPicPr>
          <p:cNvPr id="6" name="Marcador de contenido 3">
            <a:extLst>
              <a:ext uri="{FF2B5EF4-FFF2-40B4-BE49-F238E27FC236}">
                <a16:creationId xmlns:a16="http://schemas.microsoft.com/office/drawing/2014/main" id="{F07FE4E9-C3AE-4FF5-A36F-88ECBF1ED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639" y="1372637"/>
            <a:ext cx="6689329" cy="4616134"/>
          </a:xfrm>
          <a:prstGeom prst="rect">
            <a:avLst/>
          </a:prstGeom>
        </p:spPr>
      </p:pic>
    </p:spTree>
    <p:extLst>
      <p:ext uri="{BB962C8B-B14F-4D97-AF65-F5344CB8AC3E}">
        <p14:creationId xmlns:p14="http://schemas.microsoft.com/office/powerpoint/2010/main" val="208241623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lantillaINEGI_Manual2019_azul" id="{C67E232A-9B82-9F49-9EF3-57492D52622B}" vid="{A75668EC-1EF2-044A-91BD-7FE7CB46202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PlantillaINEGI_Manual2019_azul</Template>
  <TotalTime>1849</TotalTime>
  <Words>2199</Words>
  <Application>Microsoft Office PowerPoint</Application>
  <PresentationFormat>Panorámica</PresentationFormat>
  <Paragraphs>582</Paragraphs>
  <Slides>20</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Arial</vt:lpstr>
      <vt:lpstr>Arial Black</vt:lpstr>
      <vt:lpstr>Calibri</vt:lpstr>
      <vt:lpstr>Helvetica Neue</vt:lpstr>
      <vt:lpstr>Helvetica Neue Light</vt:lpstr>
      <vt:lpstr>Helvetica Neue Medium</vt:lpstr>
      <vt:lpstr>Helvetica Neue Thin</vt:lpstr>
      <vt:lpstr>White</vt:lpstr>
      <vt:lpstr>Presentación de PowerPoint</vt:lpstr>
      <vt:lpstr>Presentación de PowerPoint</vt:lpstr>
      <vt:lpstr>Cooperation for the Caribbean Region</vt:lpstr>
      <vt:lpstr>List of Participants</vt:lpstr>
      <vt:lpstr>Presentación de PowerPoint</vt:lpstr>
      <vt:lpstr>Diagnosis of the geospatial information management</vt:lpstr>
      <vt:lpstr>Elements considered in the diagnosis</vt:lpstr>
      <vt:lpstr>Courses and Workshops 2014 - 2018</vt:lpstr>
      <vt:lpstr> Strengthen the Caribbean Geodetic Network</vt:lpstr>
      <vt:lpstr>Distribution of geodetic equipment</vt:lpstr>
      <vt:lpstr>Geomatics Solution Digital Map for the Caribbean </vt:lpstr>
      <vt:lpstr>Presentación de PowerPoint</vt:lpstr>
      <vt:lpstr>Digital Map of the Caribbean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GARCIA SECO GABRIELA</dc:creator>
  <cp:lastModifiedBy>GARCIA SECO GABRIELA</cp:lastModifiedBy>
  <cp:revision>118</cp:revision>
  <dcterms:created xsi:type="dcterms:W3CDTF">2019-06-25T15:56:40Z</dcterms:created>
  <dcterms:modified xsi:type="dcterms:W3CDTF">2019-08-14T14:53:45Z</dcterms:modified>
</cp:coreProperties>
</file>