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63" r:id="rId2"/>
    <p:sldId id="258" r:id="rId3"/>
    <p:sldId id="260" r:id="rId4"/>
    <p:sldId id="272" r:id="rId5"/>
    <p:sldId id="274" r:id="rId6"/>
    <p:sldId id="266" r:id="rId7"/>
    <p:sldId id="273" r:id="rId8"/>
    <p:sldId id="265" r:id="rId9"/>
    <p:sldId id="268" r:id="rId10"/>
    <p:sldId id="261" r:id="rId11"/>
    <p:sldId id="271" r:id="rId12"/>
    <p:sldId id="259" r:id="rId13"/>
    <p:sldId id="275" r:id="rId14"/>
    <p:sldId id="270" r:id="rId15"/>
    <p:sldId id="264" r:id="rId16"/>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p:scale>
          <a:sx n="70" d="100"/>
          <a:sy n="70" d="100"/>
        </p:scale>
        <p:origin x="1368"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SDI Implementation level 2019 </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Hoja1!$B$1</c:f>
              <c:strCache>
                <c:ptCount val="1"/>
                <c:pt idx="0">
                  <c:v>Porcentaje de estado de implementación IDE 2018</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1868-4F94-96D9-B25AB4E38E7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1868-4F94-96D9-B25AB4E38E7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2-1868-4F94-96D9-B25AB4E38E7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1868-4F94-96D9-B25AB4E38E70}"/>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1868-4F94-96D9-B25AB4E38E7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Inicial</c:v>
                </c:pt>
                <c:pt idx="1">
                  <c:v>En ejecución</c:v>
                </c:pt>
                <c:pt idx="2">
                  <c:v>Concreto</c:v>
                </c:pt>
                <c:pt idx="3">
                  <c:v>Operacional</c:v>
                </c:pt>
                <c:pt idx="4">
                  <c:v>Óptimo</c:v>
                </c:pt>
              </c:strCache>
            </c:strRef>
          </c:cat>
          <c:val>
            <c:numRef>
              <c:f>Hoja1!$B$2:$B$6</c:f>
              <c:numCache>
                <c:formatCode>0%</c:formatCode>
                <c:ptCount val="5"/>
                <c:pt idx="0">
                  <c:v>3.6999999999999998E-2</c:v>
                </c:pt>
                <c:pt idx="1">
                  <c:v>0.15000000000000024</c:v>
                </c:pt>
                <c:pt idx="2">
                  <c:v>0.30000000000000032</c:v>
                </c:pt>
                <c:pt idx="3">
                  <c:v>0.30000000000000032</c:v>
                </c:pt>
                <c:pt idx="4">
                  <c:v>0.22</c:v>
                </c:pt>
              </c:numCache>
            </c:numRef>
          </c:val>
          <c:extLst>
            <c:ext xmlns:c16="http://schemas.microsoft.com/office/drawing/2014/chart" uri="{C3380CC4-5D6E-409C-BE32-E72D297353CC}">
              <c16:uniqueId val="{00000005-1868-4F94-96D9-B25AB4E38E70}"/>
            </c:ext>
          </c:extLst>
        </c:ser>
        <c:dLbls>
          <c:showLegendKey val="0"/>
          <c:showVal val="1"/>
          <c:showCatName val="0"/>
          <c:showSerName val="0"/>
          <c:showPercent val="0"/>
          <c:showBubbleSize val="0"/>
        </c:dLbls>
        <c:gapWidth val="219"/>
        <c:overlap val="-27"/>
        <c:axId val="363916496"/>
        <c:axId val="363916888"/>
      </c:barChart>
      <c:catAx>
        <c:axId val="3639164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63916888"/>
        <c:crosses val="autoZero"/>
        <c:auto val="1"/>
        <c:lblAlgn val="ctr"/>
        <c:lblOffset val="100"/>
        <c:noMultiLvlLbl val="0"/>
      </c:catAx>
      <c:valAx>
        <c:axId val="363916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639164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s-CL" sz="1200" dirty="0"/>
              <a:t>Porcentajes de estado de implementación a partir de categorías Indicador IDE 2019 </a:t>
            </a:r>
          </a:p>
        </c:rich>
      </c:tx>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s-CL"/>
        </a:p>
      </c:txPr>
    </c:title>
    <c:autoTitleDeleted val="0"/>
    <c:plotArea>
      <c:layout>
        <c:manualLayout>
          <c:layoutTarget val="inner"/>
          <c:xMode val="edge"/>
          <c:yMode val="edge"/>
          <c:x val="5.242463958060288E-2"/>
          <c:y val="0.3163114901697579"/>
          <c:w val="0.94233289646133678"/>
          <c:h val="0.5495650465729206"/>
        </c:manualLayout>
      </c:layout>
      <c:barChart>
        <c:barDir val="col"/>
        <c:grouping val="clustered"/>
        <c:varyColors val="0"/>
        <c:ser>
          <c:idx val="0"/>
          <c:order val="0"/>
          <c:tx>
            <c:strRef>
              <c:f>Hoja1!$B$1</c:f>
              <c:strCache>
                <c:ptCount val="1"/>
                <c:pt idx="0">
                  <c:v>Inicial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Hoja1!$A$2:$A$5</c:f>
              <c:strCache>
                <c:ptCount val="4"/>
                <c:pt idx="0">
                  <c:v>Institucionalidad</c:v>
                </c:pt>
                <c:pt idx="1">
                  <c:v>Recursos Humanos</c:v>
                </c:pt>
                <c:pt idx="2">
                  <c:v>Información y estándares </c:v>
                </c:pt>
                <c:pt idx="3">
                  <c:v>Tecnología</c:v>
                </c:pt>
              </c:strCache>
            </c:strRef>
          </c:cat>
          <c:val>
            <c:numRef>
              <c:f>Hoja1!$B$2:$B$5</c:f>
              <c:numCache>
                <c:formatCode>General</c:formatCode>
                <c:ptCount val="4"/>
                <c:pt idx="0">
                  <c:v>4</c:v>
                </c:pt>
                <c:pt idx="1">
                  <c:v>0</c:v>
                </c:pt>
                <c:pt idx="2">
                  <c:v>4</c:v>
                </c:pt>
                <c:pt idx="3">
                  <c:v>0</c:v>
                </c:pt>
              </c:numCache>
            </c:numRef>
          </c:val>
          <c:extLst>
            <c:ext xmlns:c16="http://schemas.microsoft.com/office/drawing/2014/chart" uri="{C3380CC4-5D6E-409C-BE32-E72D297353CC}">
              <c16:uniqueId val="{00000000-4007-42E5-8650-5D4560AA4F2C}"/>
            </c:ext>
          </c:extLst>
        </c:ser>
        <c:ser>
          <c:idx val="1"/>
          <c:order val="1"/>
          <c:tx>
            <c:strRef>
              <c:f>Hoja1!$C$1</c:f>
              <c:strCache>
                <c:ptCount val="1"/>
                <c:pt idx="0">
                  <c:v>En ejecución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Hoja1!$A$2:$A$5</c:f>
              <c:strCache>
                <c:ptCount val="4"/>
                <c:pt idx="0">
                  <c:v>Institucionalidad</c:v>
                </c:pt>
                <c:pt idx="1">
                  <c:v>Recursos Humanos</c:v>
                </c:pt>
                <c:pt idx="2">
                  <c:v>Información y estándares </c:v>
                </c:pt>
                <c:pt idx="3">
                  <c:v>Tecnología</c:v>
                </c:pt>
              </c:strCache>
            </c:strRef>
          </c:cat>
          <c:val>
            <c:numRef>
              <c:f>Hoja1!$C$2:$C$5</c:f>
              <c:numCache>
                <c:formatCode>General</c:formatCode>
                <c:ptCount val="4"/>
                <c:pt idx="0">
                  <c:v>7.4</c:v>
                </c:pt>
                <c:pt idx="1">
                  <c:v>0</c:v>
                </c:pt>
                <c:pt idx="2">
                  <c:v>51.8</c:v>
                </c:pt>
                <c:pt idx="3">
                  <c:v>11.1</c:v>
                </c:pt>
              </c:numCache>
            </c:numRef>
          </c:val>
          <c:extLst>
            <c:ext xmlns:c16="http://schemas.microsoft.com/office/drawing/2014/chart" uri="{C3380CC4-5D6E-409C-BE32-E72D297353CC}">
              <c16:uniqueId val="{00000001-4007-42E5-8650-5D4560AA4F2C}"/>
            </c:ext>
          </c:extLst>
        </c:ser>
        <c:ser>
          <c:idx val="2"/>
          <c:order val="2"/>
          <c:tx>
            <c:strRef>
              <c:f>Hoja1!$D$1</c:f>
              <c:strCache>
                <c:ptCount val="1"/>
                <c:pt idx="0">
                  <c:v>Concreto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Hoja1!$A$2:$A$5</c:f>
              <c:strCache>
                <c:ptCount val="4"/>
                <c:pt idx="0">
                  <c:v>Institucionalidad</c:v>
                </c:pt>
                <c:pt idx="1">
                  <c:v>Recursos Humanos</c:v>
                </c:pt>
                <c:pt idx="2">
                  <c:v>Información y estándares </c:v>
                </c:pt>
                <c:pt idx="3">
                  <c:v>Tecnología</c:v>
                </c:pt>
              </c:strCache>
            </c:strRef>
          </c:cat>
          <c:val>
            <c:numRef>
              <c:f>Hoja1!$D$2:$D$5</c:f>
              <c:numCache>
                <c:formatCode>General</c:formatCode>
                <c:ptCount val="4"/>
                <c:pt idx="0">
                  <c:v>33.300000000000004</c:v>
                </c:pt>
                <c:pt idx="1">
                  <c:v>18.5</c:v>
                </c:pt>
                <c:pt idx="2">
                  <c:v>11.1</c:v>
                </c:pt>
                <c:pt idx="3">
                  <c:v>18.5</c:v>
                </c:pt>
              </c:numCache>
            </c:numRef>
          </c:val>
          <c:extLst>
            <c:ext xmlns:c16="http://schemas.microsoft.com/office/drawing/2014/chart" uri="{C3380CC4-5D6E-409C-BE32-E72D297353CC}">
              <c16:uniqueId val="{00000002-4007-42E5-8650-5D4560AA4F2C}"/>
            </c:ext>
          </c:extLst>
        </c:ser>
        <c:ser>
          <c:idx val="3"/>
          <c:order val="3"/>
          <c:tx>
            <c:strRef>
              <c:f>Hoja1!$E$1</c:f>
              <c:strCache>
                <c:ptCount val="1"/>
                <c:pt idx="0">
                  <c:v>Operacional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Hoja1!$A$2:$A$5</c:f>
              <c:strCache>
                <c:ptCount val="4"/>
                <c:pt idx="0">
                  <c:v>Institucionalidad</c:v>
                </c:pt>
                <c:pt idx="1">
                  <c:v>Recursos Humanos</c:v>
                </c:pt>
                <c:pt idx="2">
                  <c:v>Información y estándares </c:v>
                </c:pt>
                <c:pt idx="3">
                  <c:v>Tecnología</c:v>
                </c:pt>
              </c:strCache>
            </c:strRef>
          </c:cat>
          <c:val>
            <c:numRef>
              <c:f>Hoja1!$E$2:$E$5</c:f>
              <c:numCache>
                <c:formatCode>General</c:formatCode>
                <c:ptCount val="4"/>
                <c:pt idx="0">
                  <c:v>15</c:v>
                </c:pt>
                <c:pt idx="1">
                  <c:v>41</c:v>
                </c:pt>
                <c:pt idx="2">
                  <c:v>26</c:v>
                </c:pt>
                <c:pt idx="3">
                  <c:v>18.5</c:v>
                </c:pt>
              </c:numCache>
            </c:numRef>
          </c:val>
          <c:extLst>
            <c:ext xmlns:c16="http://schemas.microsoft.com/office/drawing/2014/chart" uri="{C3380CC4-5D6E-409C-BE32-E72D297353CC}">
              <c16:uniqueId val="{00000003-4007-42E5-8650-5D4560AA4F2C}"/>
            </c:ext>
          </c:extLst>
        </c:ser>
        <c:ser>
          <c:idx val="4"/>
          <c:order val="4"/>
          <c:tx>
            <c:strRef>
              <c:f>Hoja1!$F$1</c:f>
              <c:strCache>
                <c:ptCount val="1"/>
                <c:pt idx="0">
                  <c:v>Óptimo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Hoja1!$A$2:$A$5</c:f>
              <c:strCache>
                <c:ptCount val="4"/>
                <c:pt idx="0">
                  <c:v>Institucionalidad</c:v>
                </c:pt>
                <c:pt idx="1">
                  <c:v>Recursos Humanos</c:v>
                </c:pt>
                <c:pt idx="2">
                  <c:v>Información y estándares </c:v>
                </c:pt>
                <c:pt idx="3">
                  <c:v>Tecnología</c:v>
                </c:pt>
              </c:strCache>
            </c:strRef>
          </c:cat>
          <c:val>
            <c:numRef>
              <c:f>Hoja1!$F$2:$F$5</c:f>
              <c:numCache>
                <c:formatCode>General</c:formatCode>
                <c:ptCount val="4"/>
                <c:pt idx="0">
                  <c:v>41</c:v>
                </c:pt>
                <c:pt idx="1">
                  <c:v>41</c:v>
                </c:pt>
                <c:pt idx="2">
                  <c:v>7.4</c:v>
                </c:pt>
                <c:pt idx="3">
                  <c:v>51.8</c:v>
                </c:pt>
              </c:numCache>
            </c:numRef>
          </c:val>
          <c:extLst>
            <c:ext xmlns:c16="http://schemas.microsoft.com/office/drawing/2014/chart" uri="{C3380CC4-5D6E-409C-BE32-E72D297353CC}">
              <c16:uniqueId val="{00000004-4007-42E5-8650-5D4560AA4F2C}"/>
            </c:ext>
          </c:extLst>
        </c:ser>
        <c:dLbls>
          <c:showLegendKey val="0"/>
          <c:showVal val="1"/>
          <c:showCatName val="0"/>
          <c:showSerName val="0"/>
          <c:showPercent val="0"/>
          <c:showBubbleSize val="0"/>
        </c:dLbls>
        <c:gapWidth val="199"/>
        <c:axId val="363917280"/>
        <c:axId val="363921592"/>
      </c:barChart>
      <c:catAx>
        <c:axId val="36391728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s-CL"/>
          </a:p>
        </c:txPr>
        <c:crossAx val="363921592"/>
        <c:crosses val="autoZero"/>
        <c:auto val="1"/>
        <c:lblAlgn val="ctr"/>
        <c:lblOffset val="100"/>
        <c:noMultiLvlLbl val="0"/>
      </c:catAx>
      <c:valAx>
        <c:axId val="36392159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6391728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s-CL" sz="1050">
                <a:latin typeface="Palatino Linotype" pitchFamily="18" charset="0"/>
              </a:rPr>
              <a:t>Estado comparativo</a:t>
            </a:r>
            <a:r>
              <a:rPr lang="es-CL" sz="1050" baseline="0">
                <a:latin typeface="Palatino Linotype" pitchFamily="18" charset="0"/>
              </a:rPr>
              <a:t> indicador </a:t>
            </a:r>
            <a:r>
              <a:rPr lang="es-CL" sz="1050">
                <a:latin typeface="Palatino Linotype" pitchFamily="18" charset="0"/>
              </a:rPr>
              <a:t>IDE en porcentajes año  2018-2019 </a:t>
            </a:r>
          </a:p>
        </c:rich>
      </c:tx>
      <c:layout/>
      <c:overlay val="0"/>
    </c:title>
    <c:autoTitleDeleted val="0"/>
    <c:plotArea>
      <c:layout/>
      <c:barChart>
        <c:barDir val="col"/>
        <c:grouping val="clustered"/>
        <c:varyColors val="0"/>
        <c:ser>
          <c:idx val="0"/>
          <c:order val="0"/>
          <c:tx>
            <c:strRef>
              <c:f>Hoja1!$B$1</c:f>
              <c:strCache>
                <c:ptCount val="1"/>
                <c:pt idx="0">
                  <c:v>IDE 2018</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Inicial</c:v>
                </c:pt>
                <c:pt idx="1">
                  <c:v>En ejecución</c:v>
                </c:pt>
                <c:pt idx="2">
                  <c:v>Concreto</c:v>
                </c:pt>
                <c:pt idx="3">
                  <c:v>Operacional</c:v>
                </c:pt>
                <c:pt idx="4">
                  <c:v>Óptimo</c:v>
                </c:pt>
              </c:strCache>
            </c:strRef>
          </c:cat>
          <c:val>
            <c:numRef>
              <c:f>Hoja1!$B$2:$B$6</c:f>
              <c:numCache>
                <c:formatCode>General</c:formatCode>
                <c:ptCount val="5"/>
                <c:pt idx="0">
                  <c:v>4</c:v>
                </c:pt>
                <c:pt idx="1">
                  <c:v>26</c:v>
                </c:pt>
                <c:pt idx="2">
                  <c:v>18</c:v>
                </c:pt>
                <c:pt idx="3">
                  <c:v>18</c:v>
                </c:pt>
                <c:pt idx="4">
                  <c:v>33</c:v>
                </c:pt>
              </c:numCache>
            </c:numRef>
          </c:val>
          <c:extLst>
            <c:ext xmlns:c16="http://schemas.microsoft.com/office/drawing/2014/chart" uri="{C3380CC4-5D6E-409C-BE32-E72D297353CC}">
              <c16:uniqueId val="{00000000-6038-4F98-B06A-F3212B203361}"/>
            </c:ext>
          </c:extLst>
        </c:ser>
        <c:ser>
          <c:idx val="1"/>
          <c:order val="1"/>
          <c:tx>
            <c:strRef>
              <c:f>Hoja1!$C$1</c:f>
              <c:strCache>
                <c:ptCount val="1"/>
                <c:pt idx="0">
                  <c:v>IDE 2019</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Inicial</c:v>
                </c:pt>
                <c:pt idx="1">
                  <c:v>En ejecución</c:v>
                </c:pt>
                <c:pt idx="2">
                  <c:v>Concreto</c:v>
                </c:pt>
                <c:pt idx="3">
                  <c:v>Operacional</c:v>
                </c:pt>
                <c:pt idx="4">
                  <c:v>Óptimo</c:v>
                </c:pt>
              </c:strCache>
            </c:strRef>
          </c:cat>
          <c:val>
            <c:numRef>
              <c:f>Hoja1!$C$2:$C$6</c:f>
              <c:numCache>
                <c:formatCode>General</c:formatCode>
                <c:ptCount val="5"/>
                <c:pt idx="0">
                  <c:v>4</c:v>
                </c:pt>
                <c:pt idx="1">
                  <c:v>15</c:v>
                </c:pt>
                <c:pt idx="2">
                  <c:v>30</c:v>
                </c:pt>
                <c:pt idx="3">
                  <c:v>30</c:v>
                </c:pt>
                <c:pt idx="4">
                  <c:v>22</c:v>
                </c:pt>
              </c:numCache>
            </c:numRef>
          </c:val>
          <c:extLst>
            <c:ext xmlns:c16="http://schemas.microsoft.com/office/drawing/2014/chart" uri="{C3380CC4-5D6E-409C-BE32-E72D297353CC}">
              <c16:uniqueId val="{00000001-6038-4F98-B06A-F3212B203361}"/>
            </c:ext>
          </c:extLst>
        </c:ser>
        <c:dLbls>
          <c:showLegendKey val="0"/>
          <c:showVal val="1"/>
          <c:showCatName val="0"/>
          <c:showSerName val="0"/>
          <c:showPercent val="0"/>
          <c:showBubbleSize val="0"/>
        </c:dLbls>
        <c:gapWidth val="150"/>
        <c:overlap val="-25"/>
        <c:axId val="363918848"/>
        <c:axId val="363919240"/>
      </c:barChart>
      <c:catAx>
        <c:axId val="363918848"/>
        <c:scaling>
          <c:orientation val="minMax"/>
        </c:scaling>
        <c:delete val="0"/>
        <c:axPos val="b"/>
        <c:numFmt formatCode="General" sourceLinked="0"/>
        <c:majorTickMark val="none"/>
        <c:minorTickMark val="none"/>
        <c:tickLblPos val="nextTo"/>
        <c:crossAx val="363919240"/>
        <c:crosses val="autoZero"/>
        <c:auto val="1"/>
        <c:lblAlgn val="ctr"/>
        <c:lblOffset val="100"/>
        <c:noMultiLvlLbl val="0"/>
      </c:catAx>
      <c:valAx>
        <c:axId val="363919240"/>
        <c:scaling>
          <c:orientation val="minMax"/>
        </c:scaling>
        <c:delete val="1"/>
        <c:axPos val="l"/>
        <c:numFmt formatCode="General" sourceLinked="1"/>
        <c:majorTickMark val="none"/>
        <c:minorTickMark val="none"/>
        <c:tickLblPos val="none"/>
        <c:crossAx val="363918848"/>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sz="1000">
                <a:latin typeface="Times New Roman" pitchFamily="18" charset="0"/>
                <a:cs typeface="Times New Roman" pitchFamily="18" charset="0"/>
              </a:rPr>
              <a:t>Variabilidad indicador IDE regional años 2018 - 2019</a:t>
            </a:r>
          </a:p>
        </c:rich>
      </c:tx>
      <c:layout/>
      <c:overlay val="0"/>
    </c:title>
    <c:autoTitleDeleted val="0"/>
    <c:plotArea>
      <c:layout/>
      <c:pieChart>
        <c:varyColors val="1"/>
        <c:ser>
          <c:idx val="0"/>
          <c:order val="0"/>
          <c:tx>
            <c:strRef>
              <c:f>Hoja1!$B$1</c:f>
              <c:strCache>
                <c:ptCount val="1"/>
                <c:pt idx="0">
                  <c:v>Variabilidad indicador IDE regional años 2018 - 2019</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Hoja1!$A$2:$A$4</c:f>
              <c:strCache>
                <c:ptCount val="3"/>
                <c:pt idx="0">
                  <c:v>ALTO</c:v>
                </c:pt>
                <c:pt idx="1">
                  <c:v>IGUAL</c:v>
                </c:pt>
                <c:pt idx="2">
                  <c:v>BAJO</c:v>
                </c:pt>
              </c:strCache>
            </c:strRef>
          </c:cat>
          <c:val>
            <c:numRef>
              <c:f>Hoja1!$B$2:$B$4</c:f>
              <c:numCache>
                <c:formatCode>General</c:formatCode>
                <c:ptCount val="3"/>
                <c:pt idx="0">
                  <c:v>14</c:v>
                </c:pt>
                <c:pt idx="1">
                  <c:v>5</c:v>
                </c:pt>
                <c:pt idx="2">
                  <c:v>8</c:v>
                </c:pt>
              </c:numCache>
            </c:numRef>
          </c:val>
          <c:extLst>
            <c:ext xmlns:c16="http://schemas.microsoft.com/office/drawing/2014/chart" uri="{C3380CC4-5D6E-409C-BE32-E72D297353CC}">
              <c16:uniqueId val="{00000000-B568-42CB-A68E-578A9C25DA3F}"/>
            </c:ext>
          </c:extLst>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zero"/>
    <c:showDLblsOverMax val="0"/>
  </c:chart>
  <c:spPr>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A1E213-1D85-4B21-9D3D-5C4A4BFE1BEB}"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s-CL"/>
        </a:p>
      </dgm:t>
    </dgm:pt>
    <dgm:pt modelId="{F91DFCA7-57AF-42E5-85DA-8C905335BF37}">
      <dgm:prSet phldrT="[Texto]"/>
      <dgm:spPr/>
      <dgm:t>
        <a:bodyPr/>
        <a:lstStyle/>
        <a:p>
          <a:r>
            <a:rPr lang="es-MX" dirty="0" err="1" smtClean="0">
              <a:latin typeface="Calibri" panose="020F0502020204030204" pitchFamily="34" charset="0"/>
              <a:cs typeface="Calibri" panose="020F0502020204030204" pitchFamily="34" charset="0"/>
            </a:rPr>
            <a:t>Request</a:t>
          </a:r>
          <a:r>
            <a:rPr lang="es-MX" dirty="0" smtClean="0">
              <a:latin typeface="Calibri" panose="020F0502020204030204" pitchFamily="34" charset="0"/>
              <a:cs typeface="Calibri" panose="020F0502020204030204" pitchFamily="34" charset="0"/>
            </a:rPr>
            <a:t> </a:t>
          </a:r>
          <a:r>
            <a:rPr lang="es-MX" dirty="0" err="1" smtClean="0">
              <a:latin typeface="Calibri" panose="020F0502020204030204" pitchFamily="34" charset="0"/>
              <a:cs typeface="Calibri" panose="020F0502020204030204" pitchFamily="34" charset="0"/>
            </a:rPr>
            <a:t>for</a:t>
          </a:r>
          <a:r>
            <a:rPr lang="es-MX" dirty="0" smtClean="0">
              <a:latin typeface="Calibri" panose="020F0502020204030204" pitchFamily="34" charset="0"/>
              <a:cs typeface="Calibri" panose="020F0502020204030204" pitchFamily="34" charset="0"/>
            </a:rPr>
            <a:t> </a:t>
          </a:r>
          <a:r>
            <a:rPr lang="es-MX" dirty="0" err="1" smtClean="0">
              <a:latin typeface="Calibri" panose="020F0502020204030204" pitchFamily="34" charset="0"/>
              <a:cs typeface="Calibri" panose="020F0502020204030204" pitchFamily="34" charset="0"/>
            </a:rPr>
            <a:t>the</a:t>
          </a:r>
          <a:r>
            <a:rPr lang="es-MX" dirty="0" smtClean="0">
              <a:latin typeface="Calibri" panose="020F0502020204030204" pitchFamily="34" charset="0"/>
              <a:cs typeface="Calibri" panose="020F0502020204030204" pitchFamily="34" charset="0"/>
            </a:rPr>
            <a:t> </a:t>
          </a:r>
          <a:r>
            <a:rPr lang="es-MX" dirty="0" err="1" smtClean="0">
              <a:latin typeface="Calibri" panose="020F0502020204030204" pitchFamily="34" charset="0"/>
              <a:cs typeface="Calibri" panose="020F0502020204030204" pitchFamily="34" charset="0"/>
            </a:rPr>
            <a:t>countries</a:t>
          </a:r>
          <a:r>
            <a:rPr lang="es-MX" dirty="0" smtClean="0">
              <a:latin typeface="Calibri" panose="020F0502020204030204" pitchFamily="34" charset="0"/>
              <a:cs typeface="Calibri" panose="020F0502020204030204" pitchFamily="34" charset="0"/>
            </a:rPr>
            <a:t> (JUNE 2019)</a:t>
          </a:r>
          <a:endParaRPr lang="es-CL" dirty="0">
            <a:latin typeface="Calibri" panose="020F0502020204030204" pitchFamily="34" charset="0"/>
            <a:cs typeface="Calibri" panose="020F0502020204030204" pitchFamily="34" charset="0"/>
          </a:endParaRPr>
        </a:p>
      </dgm:t>
    </dgm:pt>
    <dgm:pt modelId="{8FB63F5E-5058-435D-B635-6F167BFC8C2E}" type="parTrans" cxnId="{1937AFAB-ECE5-4933-B77A-D074035728D2}">
      <dgm:prSet/>
      <dgm:spPr/>
      <dgm:t>
        <a:bodyPr/>
        <a:lstStyle/>
        <a:p>
          <a:endParaRPr lang="es-CL">
            <a:latin typeface="Calibri" panose="020F0502020204030204" pitchFamily="34" charset="0"/>
            <a:cs typeface="Calibri" panose="020F0502020204030204" pitchFamily="34" charset="0"/>
          </a:endParaRPr>
        </a:p>
      </dgm:t>
    </dgm:pt>
    <dgm:pt modelId="{A0C4DB6B-6026-4B5B-AA07-291AADE22EBF}" type="sibTrans" cxnId="{1937AFAB-ECE5-4933-B77A-D074035728D2}">
      <dgm:prSet/>
      <dgm:spPr/>
      <dgm:t>
        <a:bodyPr/>
        <a:lstStyle/>
        <a:p>
          <a:endParaRPr lang="es-CL">
            <a:latin typeface="Calibri" panose="020F0502020204030204" pitchFamily="34" charset="0"/>
            <a:cs typeface="Calibri" panose="020F0502020204030204" pitchFamily="34" charset="0"/>
          </a:endParaRPr>
        </a:p>
      </dgm:t>
    </dgm:pt>
    <dgm:pt modelId="{D0C52116-0DF9-4FED-ACF6-DC451E1B4F9F}">
      <dgm:prSet/>
      <dgm:spPr/>
      <dgm:t>
        <a:bodyPr/>
        <a:lstStyle/>
        <a:p>
          <a:pPr rtl="0"/>
          <a:r>
            <a:rPr lang="es-CL" u="none" strike="noStrike" cap="none" dirty="0" smtClean="0">
              <a:latin typeface="Calibri" panose="020F0502020204030204" pitchFamily="34" charset="0"/>
              <a:cs typeface="Calibri" panose="020F0502020204030204" pitchFamily="34" charset="0"/>
            </a:rPr>
            <a:t>Web </a:t>
          </a:r>
          <a:r>
            <a:rPr lang="es-CL" u="none" strike="noStrike" cap="none" dirty="0" err="1" smtClean="0">
              <a:latin typeface="Calibri" panose="020F0502020204030204" pitchFamily="34" charset="0"/>
              <a:cs typeface="Calibri" panose="020F0502020204030204" pitchFamily="34" charset="0"/>
            </a:rPr>
            <a:t>documentation</a:t>
          </a:r>
          <a:r>
            <a:rPr lang="es-CL" u="none" strike="noStrike" cap="none" dirty="0" smtClean="0">
              <a:latin typeface="Calibri" panose="020F0502020204030204" pitchFamily="34" charset="0"/>
              <a:cs typeface="Calibri" panose="020F0502020204030204" pitchFamily="34" charset="0"/>
            </a:rPr>
            <a:t> </a:t>
          </a:r>
          <a:r>
            <a:rPr lang="es-CL" u="none" strike="noStrike" cap="none" dirty="0" err="1" smtClean="0">
              <a:latin typeface="Calibri" panose="020F0502020204030204" pitchFamily="34" charset="0"/>
              <a:cs typeface="Calibri" panose="020F0502020204030204" pitchFamily="34" charset="0"/>
            </a:rPr>
            <a:t>repository</a:t>
          </a:r>
          <a:endParaRPr lang="es-CL" u="none" strike="noStrike" cap="none" dirty="0">
            <a:latin typeface="Calibri" panose="020F0502020204030204" pitchFamily="34" charset="0"/>
            <a:cs typeface="Calibri" panose="020F0502020204030204" pitchFamily="34" charset="0"/>
            <a:sym typeface="Calibri"/>
          </a:endParaRPr>
        </a:p>
      </dgm:t>
    </dgm:pt>
    <dgm:pt modelId="{0C545AC3-0C73-4072-8B3B-F15FA1868AF0}" type="parTrans" cxnId="{0E94F7B4-05F1-4EB7-836E-E5B96A7297BA}">
      <dgm:prSet/>
      <dgm:spPr/>
      <dgm:t>
        <a:bodyPr/>
        <a:lstStyle/>
        <a:p>
          <a:endParaRPr lang="es-CL">
            <a:latin typeface="Calibri" panose="020F0502020204030204" pitchFamily="34" charset="0"/>
            <a:cs typeface="Calibri" panose="020F0502020204030204" pitchFamily="34" charset="0"/>
          </a:endParaRPr>
        </a:p>
      </dgm:t>
    </dgm:pt>
    <dgm:pt modelId="{C2043D99-86F5-4EA4-B5FD-21F845A7B004}" type="sibTrans" cxnId="{0E94F7B4-05F1-4EB7-836E-E5B96A7297BA}">
      <dgm:prSet/>
      <dgm:spPr/>
      <dgm:t>
        <a:bodyPr/>
        <a:lstStyle/>
        <a:p>
          <a:endParaRPr lang="es-CL">
            <a:latin typeface="Calibri" panose="020F0502020204030204" pitchFamily="34" charset="0"/>
            <a:cs typeface="Calibri" panose="020F0502020204030204" pitchFamily="34" charset="0"/>
          </a:endParaRPr>
        </a:p>
      </dgm:t>
    </dgm:pt>
    <dgm:pt modelId="{8CC8A743-90B5-4350-93C3-6671719DF2D5}">
      <dgm:prSet/>
      <dgm:spPr/>
      <dgm:t>
        <a:bodyPr/>
        <a:lstStyle/>
        <a:p>
          <a:pPr rtl="0"/>
          <a:r>
            <a:rPr lang="en-US" u="none" strike="noStrike" cap="none" dirty="0" smtClean="0">
              <a:latin typeface="Calibri" panose="020F0502020204030204" pitchFamily="34" charset="0"/>
              <a:cs typeface="Calibri" panose="020F0502020204030204" pitchFamily="34" charset="0"/>
            </a:rPr>
            <a:t>Matrix of information (related with 2018-2019 survey)</a:t>
          </a:r>
          <a:endParaRPr lang="en-US" u="none" strike="noStrike" cap="none" dirty="0">
            <a:latin typeface="Calibri" panose="020F0502020204030204" pitchFamily="34" charset="0"/>
            <a:cs typeface="Calibri" panose="020F0502020204030204" pitchFamily="34" charset="0"/>
          </a:endParaRPr>
        </a:p>
      </dgm:t>
    </dgm:pt>
    <dgm:pt modelId="{524099A0-A305-4C3D-BA83-4AFFCA907FC1}" type="parTrans" cxnId="{C6C0DBB7-9799-42C2-9091-D94D15B6AB38}">
      <dgm:prSet/>
      <dgm:spPr/>
      <dgm:t>
        <a:bodyPr/>
        <a:lstStyle/>
        <a:p>
          <a:endParaRPr lang="es-CL">
            <a:latin typeface="Calibri" panose="020F0502020204030204" pitchFamily="34" charset="0"/>
            <a:cs typeface="Calibri" panose="020F0502020204030204" pitchFamily="34" charset="0"/>
          </a:endParaRPr>
        </a:p>
      </dgm:t>
    </dgm:pt>
    <dgm:pt modelId="{95BABB81-F0E3-4005-A34E-9A9FA31CB73E}" type="sibTrans" cxnId="{C6C0DBB7-9799-42C2-9091-D94D15B6AB38}">
      <dgm:prSet/>
      <dgm:spPr/>
      <dgm:t>
        <a:bodyPr/>
        <a:lstStyle/>
        <a:p>
          <a:endParaRPr lang="es-CL">
            <a:latin typeface="Calibri" panose="020F0502020204030204" pitchFamily="34" charset="0"/>
            <a:cs typeface="Calibri" panose="020F0502020204030204" pitchFamily="34" charset="0"/>
          </a:endParaRPr>
        </a:p>
      </dgm:t>
    </dgm:pt>
    <dgm:pt modelId="{080C1A47-E6C9-4B75-954C-6AFE2D03DB41}" type="pres">
      <dgm:prSet presAssocID="{B3A1E213-1D85-4B21-9D3D-5C4A4BFE1BEB}" presName="rootnode" presStyleCnt="0">
        <dgm:presLayoutVars>
          <dgm:chMax/>
          <dgm:chPref/>
          <dgm:dir/>
          <dgm:animLvl val="lvl"/>
        </dgm:presLayoutVars>
      </dgm:prSet>
      <dgm:spPr/>
      <dgm:t>
        <a:bodyPr/>
        <a:lstStyle/>
        <a:p>
          <a:endParaRPr lang="es-CL"/>
        </a:p>
      </dgm:t>
    </dgm:pt>
    <dgm:pt modelId="{39CEE787-6C71-46DE-980B-39156D20E617}" type="pres">
      <dgm:prSet presAssocID="{F91DFCA7-57AF-42E5-85DA-8C905335BF37}" presName="composite" presStyleCnt="0"/>
      <dgm:spPr/>
    </dgm:pt>
    <dgm:pt modelId="{E6D9C821-C39A-4180-A52E-3DD38F62059A}" type="pres">
      <dgm:prSet presAssocID="{F91DFCA7-57AF-42E5-85DA-8C905335BF37}" presName="bentUpArrow1" presStyleLbl="alignImgPlace1" presStyleIdx="0" presStyleCnt="2"/>
      <dgm:spPr/>
    </dgm:pt>
    <dgm:pt modelId="{FCB556C1-3A03-45A0-9D95-E976B505C17E}" type="pres">
      <dgm:prSet presAssocID="{F91DFCA7-57AF-42E5-85DA-8C905335BF37}" presName="ParentText" presStyleLbl="node1" presStyleIdx="0" presStyleCnt="3" custScaleX="124220" custScaleY="77180" custLinFactNeighborX="16901" custLinFactNeighborY="6585">
        <dgm:presLayoutVars>
          <dgm:chMax val="1"/>
          <dgm:chPref val="1"/>
          <dgm:bulletEnabled val="1"/>
        </dgm:presLayoutVars>
      </dgm:prSet>
      <dgm:spPr/>
      <dgm:t>
        <a:bodyPr/>
        <a:lstStyle/>
        <a:p>
          <a:endParaRPr lang="es-CL"/>
        </a:p>
      </dgm:t>
    </dgm:pt>
    <dgm:pt modelId="{EBCCFC18-3BA5-45A3-ABB2-D8A018CC3CF4}" type="pres">
      <dgm:prSet presAssocID="{F91DFCA7-57AF-42E5-85DA-8C905335BF37}" presName="ChildText" presStyleLbl="revTx" presStyleIdx="0" presStyleCnt="2">
        <dgm:presLayoutVars>
          <dgm:chMax val="0"/>
          <dgm:chPref val="0"/>
          <dgm:bulletEnabled val="1"/>
        </dgm:presLayoutVars>
      </dgm:prSet>
      <dgm:spPr/>
      <dgm:t>
        <a:bodyPr/>
        <a:lstStyle/>
        <a:p>
          <a:endParaRPr lang="es-CL"/>
        </a:p>
      </dgm:t>
    </dgm:pt>
    <dgm:pt modelId="{668EF66F-F55A-4329-870C-CF04DF88C8C3}" type="pres">
      <dgm:prSet presAssocID="{A0C4DB6B-6026-4B5B-AA07-291AADE22EBF}" presName="sibTrans" presStyleCnt="0"/>
      <dgm:spPr/>
    </dgm:pt>
    <dgm:pt modelId="{BC8F33B5-0009-4585-94B4-C69A442B2124}" type="pres">
      <dgm:prSet presAssocID="{8CC8A743-90B5-4350-93C3-6671719DF2D5}" presName="composite" presStyleCnt="0"/>
      <dgm:spPr/>
    </dgm:pt>
    <dgm:pt modelId="{52308662-6DDA-4200-9F83-473BC98B0D6A}" type="pres">
      <dgm:prSet presAssocID="{8CC8A743-90B5-4350-93C3-6671719DF2D5}" presName="bentUpArrow1" presStyleLbl="alignImgPlace1" presStyleIdx="1" presStyleCnt="2"/>
      <dgm:spPr/>
    </dgm:pt>
    <dgm:pt modelId="{52646681-FA2A-49A3-9D8D-D2EE1DF4C93B}" type="pres">
      <dgm:prSet presAssocID="{8CC8A743-90B5-4350-93C3-6671719DF2D5}" presName="ParentText" presStyleLbl="node1" presStyleIdx="1" presStyleCnt="3" custScaleX="123917">
        <dgm:presLayoutVars>
          <dgm:chMax val="1"/>
          <dgm:chPref val="1"/>
          <dgm:bulletEnabled val="1"/>
        </dgm:presLayoutVars>
      </dgm:prSet>
      <dgm:spPr/>
      <dgm:t>
        <a:bodyPr/>
        <a:lstStyle/>
        <a:p>
          <a:endParaRPr lang="es-CL"/>
        </a:p>
      </dgm:t>
    </dgm:pt>
    <dgm:pt modelId="{AF8DDCCE-5EFE-42E0-BB7B-2301412ABF1F}" type="pres">
      <dgm:prSet presAssocID="{8CC8A743-90B5-4350-93C3-6671719DF2D5}" presName="ChildText" presStyleLbl="revTx" presStyleIdx="1" presStyleCnt="2">
        <dgm:presLayoutVars>
          <dgm:chMax val="0"/>
          <dgm:chPref val="0"/>
          <dgm:bulletEnabled val="1"/>
        </dgm:presLayoutVars>
      </dgm:prSet>
      <dgm:spPr/>
    </dgm:pt>
    <dgm:pt modelId="{F13D299B-9784-4692-89FA-4D77F34EE498}" type="pres">
      <dgm:prSet presAssocID="{95BABB81-F0E3-4005-A34E-9A9FA31CB73E}" presName="sibTrans" presStyleCnt="0"/>
      <dgm:spPr/>
    </dgm:pt>
    <dgm:pt modelId="{5C9BCECF-018F-46E3-8299-154169971E37}" type="pres">
      <dgm:prSet presAssocID="{D0C52116-0DF9-4FED-ACF6-DC451E1B4F9F}" presName="composite" presStyleCnt="0"/>
      <dgm:spPr/>
    </dgm:pt>
    <dgm:pt modelId="{20711FBD-3512-4A70-B7F4-65D6A19B359B}" type="pres">
      <dgm:prSet presAssocID="{D0C52116-0DF9-4FED-ACF6-DC451E1B4F9F}" presName="ParentText" presStyleLbl="node1" presStyleIdx="2" presStyleCnt="3" custScaleX="119360" custScaleY="101619" custLinFactNeighborX="12440" custLinFactNeighborY="1375">
        <dgm:presLayoutVars>
          <dgm:chMax val="1"/>
          <dgm:chPref val="1"/>
          <dgm:bulletEnabled val="1"/>
        </dgm:presLayoutVars>
      </dgm:prSet>
      <dgm:spPr/>
      <dgm:t>
        <a:bodyPr/>
        <a:lstStyle/>
        <a:p>
          <a:endParaRPr lang="es-CL"/>
        </a:p>
      </dgm:t>
    </dgm:pt>
  </dgm:ptLst>
  <dgm:cxnLst>
    <dgm:cxn modelId="{C6C0DBB7-9799-42C2-9091-D94D15B6AB38}" srcId="{B3A1E213-1D85-4B21-9D3D-5C4A4BFE1BEB}" destId="{8CC8A743-90B5-4350-93C3-6671719DF2D5}" srcOrd="1" destOrd="0" parTransId="{524099A0-A305-4C3D-BA83-4AFFCA907FC1}" sibTransId="{95BABB81-F0E3-4005-A34E-9A9FA31CB73E}"/>
    <dgm:cxn modelId="{2C5D4078-3361-4805-82F5-557FDE4B6015}" type="presOf" srcId="{8CC8A743-90B5-4350-93C3-6671719DF2D5}" destId="{52646681-FA2A-49A3-9D8D-D2EE1DF4C93B}" srcOrd="0" destOrd="0" presId="urn:microsoft.com/office/officeart/2005/8/layout/StepDownProcess"/>
    <dgm:cxn modelId="{1937AFAB-ECE5-4933-B77A-D074035728D2}" srcId="{B3A1E213-1D85-4B21-9D3D-5C4A4BFE1BEB}" destId="{F91DFCA7-57AF-42E5-85DA-8C905335BF37}" srcOrd="0" destOrd="0" parTransId="{8FB63F5E-5058-435D-B635-6F167BFC8C2E}" sibTransId="{A0C4DB6B-6026-4B5B-AA07-291AADE22EBF}"/>
    <dgm:cxn modelId="{108A8FE9-8603-4A26-8987-D325F7D5B4BB}" type="presOf" srcId="{F91DFCA7-57AF-42E5-85DA-8C905335BF37}" destId="{FCB556C1-3A03-45A0-9D95-E976B505C17E}" srcOrd="0" destOrd="0" presId="urn:microsoft.com/office/officeart/2005/8/layout/StepDownProcess"/>
    <dgm:cxn modelId="{5A6AA3B2-302D-4112-9800-69F2B324B1D8}" type="presOf" srcId="{D0C52116-0DF9-4FED-ACF6-DC451E1B4F9F}" destId="{20711FBD-3512-4A70-B7F4-65D6A19B359B}" srcOrd="0" destOrd="0" presId="urn:microsoft.com/office/officeart/2005/8/layout/StepDownProcess"/>
    <dgm:cxn modelId="{0E94F7B4-05F1-4EB7-836E-E5B96A7297BA}" srcId="{B3A1E213-1D85-4B21-9D3D-5C4A4BFE1BEB}" destId="{D0C52116-0DF9-4FED-ACF6-DC451E1B4F9F}" srcOrd="2" destOrd="0" parTransId="{0C545AC3-0C73-4072-8B3B-F15FA1868AF0}" sibTransId="{C2043D99-86F5-4EA4-B5FD-21F845A7B004}"/>
    <dgm:cxn modelId="{B8D80030-1EA3-41A8-97FA-58C42D45D059}" type="presOf" srcId="{B3A1E213-1D85-4B21-9D3D-5C4A4BFE1BEB}" destId="{080C1A47-E6C9-4B75-954C-6AFE2D03DB41}" srcOrd="0" destOrd="0" presId="urn:microsoft.com/office/officeart/2005/8/layout/StepDownProcess"/>
    <dgm:cxn modelId="{F18A3286-6486-4F5C-93B7-0C7CC4637F0D}" type="presParOf" srcId="{080C1A47-E6C9-4B75-954C-6AFE2D03DB41}" destId="{39CEE787-6C71-46DE-980B-39156D20E617}" srcOrd="0" destOrd="0" presId="urn:microsoft.com/office/officeart/2005/8/layout/StepDownProcess"/>
    <dgm:cxn modelId="{63EDE2F7-2B35-4E92-93F0-C5E828760BFB}" type="presParOf" srcId="{39CEE787-6C71-46DE-980B-39156D20E617}" destId="{E6D9C821-C39A-4180-A52E-3DD38F62059A}" srcOrd="0" destOrd="0" presId="urn:microsoft.com/office/officeart/2005/8/layout/StepDownProcess"/>
    <dgm:cxn modelId="{548208FB-0D05-46E4-B27D-F72F51F84E88}" type="presParOf" srcId="{39CEE787-6C71-46DE-980B-39156D20E617}" destId="{FCB556C1-3A03-45A0-9D95-E976B505C17E}" srcOrd="1" destOrd="0" presId="urn:microsoft.com/office/officeart/2005/8/layout/StepDownProcess"/>
    <dgm:cxn modelId="{93AB4092-2C43-411F-8A6E-33B09A991AA5}" type="presParOf" srcId="{39CEE787-6C71-46DE-980B-39156D20E617}" destId="{EBCCFC18-3BA5-45A3-ABB2-D8A018CC3CF4}" srcOrd="2" destOrd="0" presId="urn:microsoft.com/office/officeart/2005/8/layout/StepDownProcess"/>
    <dgm:cxn modelId="{D6B9285A-BED0-448A-A03E-15C6F4EF9296}" type="presParOf" srcId="{080C1A47-E6C9-4B75-954C-6AFE2D03DB41}" destId="{668EF66F-F55A-4329-870C-CF04DF88C8C3}" srcOrd="1" destOrd="0" presId="urn:microsoft.com/office/officeart/2005/8/layout/StepDownProcess"/>
    <dgm:cxn modelId="{4ABDFB98-024E-45CF-BED6-62D085BB6299}" type="presParOf" srcId="{080C1A47-E6C9-4B75-954C-6AFE2D03DB41}" destId="{BC8F33B5-0009-4585-94B4-C69A442B2124}" srcOrd="2" destOrd="0" presId="urn:microsoft.com/office/officeart/2005/8/layout/StepDownProcess"/>
    <dgm:cxn modelId="{C8B33E6B-B6C9-4C3E-B624-9909B16ED4B1}" type="presParOf" srcId="{BC8F33B5-0009-4585-94B4-C69A442B2124}" destId="{52308662-6DDA-4200-9F83-473BC98B0D6A}" srcOrd="0" destOrd="0" presId="urn:microsoft.com/office/officeart/2005/8/layout/StepDownProcess"/>
    <dgm:cxn modelId="{2C40BA68-EBF7-40D8-88CF-EC6290CDD8F6}" type="presParOf" srcId="{BC8F33B5-0009-4585-94B4-C69A442B2124}" destId="{52646681-FA2A-49A3-9D8D-D2EE1DF4C93B}" srcOrd="1" destOrd="0" presId="urn:microsoft.com/office/officeart/2005/8/layout/StepDownProcess"/>
    <dgm:cxn modelId="{FE873E80-F269-4450-AE06-80B040302479}" type="presParOf" srcId="{BC8F33B5-0009-4585-94B4-C69A442B2124}" destId="{AF8DDCCE-5EFE-42E0-BB7B-2301412ABF1F}" srcOrd="2" destOrd="0" presId="urn:microsoft.com/office/officeart/2005/8/layout/StepDownProcess"/>
    <dgm:cxn modelId="{807D1DCA-26FC-4265-8A70-B723E2BDF1BF}" type="presParOf" srcId="{080C1A47-E6C9-4B75-954C-6AFE2D03DB41}" destId="{F13D299B-9784-4692-89FA-4D77F34EE498}" srcOrd="3" destOrd="0" presId="urn:microsoft.com/office/officeart/2005/8/layout/StepDownProcess"/>
    <dgm:cxn modelId="{92BF9A96-BB72-4548-BDF3-0C6D3084AE7E}" type="presParOf" srcId="{080C1A47-E6C9-4B75-954C-6AFE2D03DB41}" destId="{5C9BCECF-018F-46E3-8299-154169971E37}" srcOrd="4" destOrd="0" presId="urn:microsoft.com/office/officeart/2005/8/layout/StepDownProcess"/>
    <dgm:cxn modelId="{6D745EC2-6C3A-4CFB-B3C5-53E8016F15A2}" type="presParOf" srcId="{5C9BCECF-018F-46E3-8299-154169971E37}" destId="{20711FBD-3512-4A70-B7F4-65D6A19B359B}"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2C89F1-6263-499A-B27B-E047C936AB28}"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es-CL"/>
        </a:p>
      </dgm:t>
    </dgm:pt>
    <dgm:pt modelId="{BB817AE6-34E1-4FEF-9C92-9F6D4A5D11A6}">
      <dgm:prSet phldrT="[Texto]" custT="1"/>
      <dgm:spPr/>
      <dgm:t>
        <a:bodyPr/>
        <a:lstStyle/>
        <a:p>
          <a:r>
            <a:rPr lang="es-CL" sz="1200" dirty="0" smtClean="0"/>
            <a:t>ACADEMIC NETWORK </a:t>
          </a:r>
          <a:endParaRPr lang="es-CL" sz="1200" dirty="0"/>
        </a:p>
      </dgm:t>
    </dgm:pt>
    <dgm:pt modelId="{F1E8B4ED-6788-4FF6-B2F5-96F1BF0BF7D8}" type="parTrans" cxnId="{EEA6AAF0-3C2B-40DC-B359-7CF8166898E7}">
      <dgm:prSet/>
      <dgm:spPr/>
      <dgm:t>
        <a:bodyPr/>
        <a:lstStyle/>
        <a:p>
          <a:endParaRPr lang="es-CL" sz="1600"/>
        </a:p>
      </dgm:t>
    </dgm:pt>
    <dgm:pt modelId="{52B85104-FF05-47AD-B841-60F70F304D44}" type="sibTrans" cxnId="{EEA6AAF0-3C2B-40DC-B359-7CF8166898E7}">
      <dgm:prSet/>
      <dgm:spPr/>
      <dgm:t>
        <a:bodyPr/>
        <a:lstStyle/>
        <a:p>
          <a:endParaRPr lang="es-CL" sz="1600"/>
        </a:p>
      </dgm:t>
    </dgm:pt>
    <dgm:pt modelId="{3B13991E-A0A7-4678-B018-868560145883}">
      <dgm:prSet/>
      <dgm:spPr/>
      <dgm:t>
        <a:bodyPr/>
        <a:lstStyle/>
        <a:p>
          <a:r>
            <a:rPr lang="es-CL" dirty="0" smtClean="0"/>
            <a:t>STATISTICS / GEOSPATIAL INFORMATION</a:t>
          </a:r>
          <a:endParaRPr lang="es-CL" dirty="0"/>
        </a:p>
      </dgm:t>
    </dgm:pt>
    <dgm:pt modelId="{38712EB3-4E3B-41A9-BF74-10A14CC06B1D}" type="parTrans" cxnId="{D53E6BE9-1E63-421F-A9D8-E0597C4214E8}">
      <dgm:prSet/>
      <dgm:spPr/>
      <dgm:t>
        <a:bodyPr/>
        <a:lstStyle/>
        <a:p>
          <a:endParaRPr lang="es-CL"/>
        </a:p>
      </dgm:t>
    </dgm:pt>
    <dgm:pt modelId="{47ED2EAA-01E3-49F3-B826-077DDCEB2525}" type="sibTrans" cxnId="{D53E6BE9-1E63-421F-A9D8-E0597C4214E8}">
      <dgm:prSet/>
      <dgm:spPr/>
      <dgm:t>
        <a:bodyPr/>
        <a:lstStyle/>
        <a:p>
          <a:endParaRPr lang="es-CL"/>
        </a:p>
      </dgm:t>
    </dgm:pt>
    <dgm:pt modelId="{BAC3258F-1651-4C6B-A696-4F68AE4C2CA6}" type="pres">
      <dgm:prSet presAssocID="{9B2C89F1-6263-499A-B27B-E047C936AB28}" presName="composite" presStyleCnt="0">
        <dgm:presLayoutVars>
          <dgm:chMax val="5"/>
          <dgm:dir/>
          <dgm:animLvl val="ctr"/>
          <dgm:resizeHandles val="exact"/>
        </dgm:presLayoutVars>
      </dgm:prSet>
      <dgm:spPr/>
      <dgm:t>
        <a:bodyPr/>
        <a:lstStyle/>
        <a:p>
          <a:endParaRPr lang="es-CL"/>
        </a:p>
      </dgm:t>
    </dgm:pt>
    <dgm:pt modelId="{071843CB-CA7B-42E3-A66A-2629F5440DFC}" type="pres">
      <dgm:prSet presAssocID="{9B2C89F1-6263-499A-B27B-E047C936AB28}" presName="cycle" presStyleCnt="0"/>
      <dgm:spPr/>
    </dgm:pt>
    <dgm:pt modelId="{A7D8B071-8CAF-49FE-9504-B35665C002C2}" type="pres">
      <dgm:prSet presAssocID="{9B2C89F1-6263-499A-B27B-E047C936AB28}" presName="centerShape" presStyleCnt="0"/>
      <dgm:spPr/>
    </dgm:pt>
    <dgm:pt modelId="{B5E0670A-4F85-4658-A03E-BFA0A7227FCE}" type="pres">
      <dgm:prSet presAssocID="{9B2C89F1-6263-499A-B27B-E047C936AB28}" presName="connSite" presStyleLbl="node1" presStyleIdx="0" presStyleCnt="3"/>
      <dgm:spPr/>
    </dgm:pt>
    <dgm:pt modelId="{434DC50F-D375-4202-BB17-CB3DDDC4FB7D}" type="pres">
      <dgm:prSet presAssocID="{9B2C89F1-6263-499A-B27B-E047C936AB28}" presName="visible" presStyleLbl="node1" presStyleIdx="0" presStyleCnt="3" custScaleX="72925" custScaleY="78270"/>
      <dgm:spPr>
        <a:blipFill rotWithShape="1">
          <a:blip xmlns:r="http://schemas.openxmlformats.org/officeDocument/2006/relationships" r:embed="rId1"/>
          <a:stretch>
            <a:fillRect/>
          </a:stretch>
        </a:blipFill>
      </dgm:spPr>
    </dgm:pt>
    <dgm:pt modelId="{FE8F0367-F9A7-4957-BE54-152B22015690}" type="pres">
      <dgm:prSet presAssocID="{38712EB3-4E3B-41A9-BF74-10A14CC06B1D}" presName="Name25" presStyleLbl="parChTrans1D1" presStyleIdx="0" presStyleCnt="2"/>
      <dgm:spPr/>
      <dgm:t>
        <a:bodyPr/>
        <a:lstStyle/>
        <a:p>
          <a:endParaRPr lang="es-CL"/>
        </a:p>
      </dgm:t>
    </dgm:pt>
    <dgm:pt modelId="{DA0C03C7-0BA7-42E7-9E7C-77775983E253}" type="pres">
      <dgm:prSet presAssocID="{3B13991E-A0A7-4678-B018-868560145883}" presName="node" presStyleCnt="0"/>
      <dgm:spPr/>
    </dgm:pt>
    <dgm:pt modelId="{CDEF62EA-E0AB-4447-AE2C-D7032B48CD28}" type="pres">
      <dgm:prSet presAssocID="{3B13991E-A0A7-4678-B018-868560145883}" presName="parentNode" presStyleLbl="node1" presStyleIdx="1" presStyleCnt="3">
        <dgm:presLayoutVars>
          <dgm:chMax val="1"/>
          <dgm:bulletEnabled val="1"/>
        </dgm:presLayoutVars>
      </dgm:prSet>
      <dgm:spPr/>
      <dgm:t>
        <a:bodyPr/>
        <a:lstStyle/>
        <a:p>
          <a:endParaRPr lang="es-CL"/>
        </a:p>
      </dgm:t>
    </dgm:pt>
    <dgm:pt modelId="{EDA28618-0F30-4FE2-9364-9C05F4526FBD}" type="pres">
      <dgm:prSet presAssocID="{3B13991E-A0A7-4678-B018-868560145883}" presName="childNode" presStyleLbl="revTx" presStyleIdx="0" presStyleCnt="0">
        <dgm:presLayoutVars>
          <dgm:bulletEnabled val="1"/>
        </dgm:presLayoutVars>
      </dgm:prSet>
      <dgm:spPr/>
    </dgm:pt>
    <dgm:pt modelId="{6932079A-1C80-4B84-8BE0-AD69382226B8}" type="pres">
      <dgm:prSet presAssocID="{F1E8B4ED-6788-4FF6-B2F5-96F1BF0BF7D8}" presName="Name25" presStyleLbl="parChTrans1D1" presStyleIdx="1" presStyleCnt="2"/>
      <dgm:spPr/>
      <dgm:t>
        <a:bodyPr/>
        <a:lstStyle/>
        <a:p>
          <a:endParaRPr lang="es-CL"/>
        </a:p>
      </dgm:t>
    </dgm:pt>
    <dgm:pt modelId="{18BF1ADE-983C-4BEB-9EF0-CEAF8BB8C920}" type="pres">
      <dgm:prSet presAssocID="{BB817AE6-34E1-4FEF-9C92-9F6D4A5D11A6}" presName="node" presStyleCnt="0"/>
      <dgm:spPr/>
    </dgm:pt>
    <dgm:pt modelId="{EC139243-2C31-4845-BE70-3965634E2654}" type="pres">
      <dgm:prSet presAssocID="{BB817AE6-34E1-4FEF-9C92-9F6D4A5D11A6}" presName="parentNode" presStyleLbl="node1" presStyleIdx="2" presStyleCnt="3">
        <dgm:presLayoutVars>
          <dgm:chMax val="1"/>
          <dgm:bulletEnabled val="1"/>
        </dgm:presLayoutVars>
      </dgm:prSet>
      <dgm:spPr/>
      <dgm:t>
        <a:bodyPr/>
        <a:lstStyle/>
        <a:p>
          <a:endParaRPr lang="es-CL"/>
        </a:p>
      </dgm:t>
    </dgm:pt>
    <dgm:pt modelId="{E71523C3-8FAD-4327-8C45-65B6E6FEA13D}" type="pres">
      <dgm:prSet presAssocID="{BB817AE6-34E1-4FEF-9C92-9F6D4A5D11A6}" presName="childNode" presStyleLbl="revTx" presStyleIdx="0" presStyleCnt="0">
        <dgm:presLayoutVars>
          <dgm:bulletEnabled val="1"/>
        </dgm:presLayoutVars>
      </dgm:prSet>
      <dgm:spPr/>
      <dgm:t>
        <a:bodyPr/>
        <a:lstStyle/>
        <a:p>
          <a:endParaRPr lang="es-CL"/>
        </a:p>
      </dgm:t>
    </dgm:pt>
  </dgm:ptLst>
  <dgm:cxnLst>
    <dgm:cxn modelId="{C2BDEC5A-5F10-4625-B4C7-841E99836043}" type="presOf" srcId="{9B2C89F1-6263-499A-B27B-E047C936AB28}" destId="{BAC3258F-1651-4C6B-A696-4F68AE4C2CA6}" srcOrd="0" destOrd="0" presId="urn:microsoft.com/office/officeart/2005/8/layout/radial2"/>
    <dgm:cxn modelId="{F2901193-E932-4220-9B30-B21361013FEA}" type="presOf" srcId="{F1E8B4ED-6788-4FF6-B2F5-96F1BF0BF7D8}" destId="{6932079A-1C80-4B84-8BE0-AD69382226B8}" srcOrd="0" destOrd="0" presId="urn:microsoft.com/office/officeart/2005/8/layout/radial2"/>
    <dgm:cxn modelId="{9B5101C1-7842-4B87-A9DC-D498F60B4389}" type="presOf" srcId="{3B13991E-A0A7-4678-B018-868560145883}" destId="{CDEF62EA-E0AB-4447-AE2C-D7032B48CD28}" srcOrd="0" destOrd="0" presId="urn:microsoft.com/office/officeart/2005/8/layout/radial2"/>
    <dgm:cxn modelId="{EEA6AAF0-3C2B-40DC-B359-7CF8166898E7}" srcId="{9B2C89F1-6263-499A-B27B-E047C936AB28}" destId="{BB817AE6-34E1-4FEF-9C92-9F6D4A5D11A6}" srcOrd="1" destOrd="0" parTransId="{F1E8B4ED-6788-4FF6-B2F5-96F1BF0BF7D8}" sibTransId="{52B85104-FF05-47AD-B841-60F70F304D44}"/>
    <dgm:cxn modelId="{B15C2D2F-AB2B-418E-9D72-C7CC2DAA4128}" type="presOf" srcId="{38712EB3-4E3B-41A9-BF74-10A14CC06B1D}" destId="{FE8F0367-F9A7-4957-BE54-152B22015690}" srcOrd="0" destOrd="0" presId="urn:microsoft.com/office/officeart/2005/8/layout/radial2"/>
    <dgm:cxn modelId="{D53E6BE9-1E63-421F-A9D8-E0597C4214E8}" srcId="{9B2C89F1-6263-499A-B27B-E047C936AB28}" destId="{3B13991E-A0A7-4678-B018-868560145883}" srcOrd="0" destOrd="0" parTransId="{38712EB3-4E3B-41A9-BF74-10A14CC06B1D}" sibTransId="{47ED2EAA-01E3-49F3-B826-077DDCEB2525}"/>
    <dgm:cxn modelId="{65698C8F-39AD-4590-A3B4-26D97B3D33AB}" type="presOf" srcId="{BB817AE6-34E1-4FEF-9C92-9F6D4A5D11A6}" destId="{EC139243-2C31-4845-BE70-3965634E2654}" srcOrd="0" destOrd="0" presId="urn:microsoft.com/office/officeart/2005/8/layout/radial2"/>
    <dgm:cxn modelId="{22F630D0-B8E6-4D9B-90E0-3B67027A936B}" type="presParOf" srcId="{BAC3258F-1651-4C6B-A696-4F68AE4C2CA6}" destId="{071843CB-CA7B-42E3-A66A-2629F5440DFC}" srcOrd="0" destOrd="0" presId="urn:microsoft.com/office/officeart/2005/8/layout/radial2"/>
    <dgm:cxn modelId="{8A03789F-7ED2-4372-BF8A-AA45A31BA26D}" type="presParOf" srcId="{071843CB-CA7B-42E3-A66A-2629F5440DFC}" destId="{A7D8B071-8CAF-49FE-9504-B35665C002C2}" srcOrd="0" destOrd="0" presId="urn:microsoft.com/office/officeart/2005/8/layout/radial2"/>
    <dgm:cxn modelId="{33D3718F-2706-4046-9727-B00328B329A8}" type="presParOf" srcId="{A7D8B071-8CAF-49FE-9504-B35665C002C2}" destId="{B5E0670A-4F85-4658-A03E-BFA0A7227FCE}" srcOrd="0" destOrd="0" presId="urn:microsoft.com/office/officeart/2005/8/layout/radial2"/>
    <dgm:cxn modelId="{F4204B3E-0EF2-4DFC-9B12-826B97B0FF4A}" type="presParOf" srcId="{A7D8B071-8CAF-49FE-9504-B35665C002C2}" destId="{434DC50F-D375-4202-BB17-CB3DDDC4FB7D}" srcOrd="1" destOrd="0" presId="urn:microsoft.com/office/officeart/2005/8/layout/radial2"/>
    <dgm:cxn modelId="{A16B3DCA-6534-4E02-A521-190C536238CB}" type="presParOf" srcId="{071843CB-CA7B-42E3-A66A-2629F5440DFC}" destId="{FE8F0367-F9A7-4957-BE54-152B22015690}" srcOrd="1" destOrd="0" presId="urn:microsoft.com/office/officeart/2005/8/layout/radial2"/>
    <dgm:cxn modelId="{97B9BF96-D658-4604-84D6-671CB54A326B}" type="presParOf" srcId="{071843CB-CA7B-42E3-A66A-2629F5440DFC}" destId="{DA0C03C7-0BA7-42E7-9E7C-77775983E253}" srcOrd="2" destOrd="0" presId="urn:microsoft.com/office/officeart/2005/8/layout/radial2"/>
    <dgm:cxn modelId="{1019AEE9-48CC-4F39-A7B7-A4D2CD82E5A5}" type="presParOf" srcId="{DA0C03C7-0BA7-42E7-9E7C-77775983E253}" destId="{CDEF62EA-E0AB-4447-AE2C-D7032B48CD28}" srcOrd="0" destOrd="0" presId="urn:microsoft.com/office/officeart/2005/8/layout/radial2"/>
    <dgm:cxn modelId="{A133CD64-2DA3-4DE6-B154-6DFA8C345FED}" type="presParOf" srcId="{DA0C03C7-0BA7-42E7-9E7C-77775983E253}" destId="{EDA28618-0F30-4FE2-9364-9C05F4526FBD}" srcOrd="1" destOrd="0" presId="urn:microsoft.com/office/officeart/2005/8/layout/radial2"/>
    <dgm:cxn modelId="{611FCFD0-65C7-424C-B6D7-12939F1BD1F9}" type="presParOf" srcId="{071843CB-CA7B-42E3-A66A-2629F5440DFC}" destId="{6932079A-1C80-4B84-8BE0-AD69382226B8}" srcOrd="3" destOrd="0" presId="urn:microsoft.com/office/officeart/2005/8/layout/radial2"/>
    <dgm:cxn modelId="{539BB7D2-548C-4C49-93FF-AB841BB16C5B}" type="presParOf" srcId="{071843CB-CA7B-42E3-A66A-2629F5440DFC}" destId="{18BF1ADE-983C-4BEB-9EF0-CEAF8BB8C920}" srcOrd="4" destOrd="0" presId="urn:microsoft.com/office/officeart/2005/8/layout/radial2"/>
    <dgm:cxn modelId="{CDB66092-373B-4361-AD8B-63D29897D867}" type="presParOf" srcId="{18BF1ADE-983C-4BEB-9EF0-CEAF8BB8C920}" destId="{EC139243-2C31-4845-BE70-3965634E2654}" srcOrd="0" destOrd="0" presId="urn:microsoft.com/office/officeart/2005/8/layout/radial2"/>
    <dgm:cxn modelId="{118AE7D7-B1DD-4089-92B7-E406D9342C03}" type="presParOf" srcId="{18BF1ADE-983C-4BEB-9EF0-CEAF8BB8C920}" destId="{E71523C3-8FAD-4327-8C45-65B6E6FEA13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E2C50C-6892-44AE-8D27-3B234A497F54}" type="doc">
      <dgm:prSet loTypeId="urn:microsoft.com/office/officeart/2005/8/layout/hierarchy2" loCatId="hierarchy" qsTypeId="urn:microsoft.com/office/officeart/2005/8/quickstyle/simple1" qsCatId="simple" csTypeId="urn:microsoft.com/office/officeart/2005/8/colors/accent1_4" csCatId="accent1" phldr="1"/>
      <dgm:spPr/>
      <dgm:t>
        <a:bodyPr/>
        <a:lstStyle/>
        <a:p>
          <a:endParaRPr lang="es-CL"/>
        </a:p>
      </dgm:t>
    </dgm:pt>
    <dgm:pt modelId="{15707F57-A890-4177-8880-C0B05B0EB5D2}">
      <dgm:prSet phldrT="[Texto]" custT="1"/>
      <dgm:spPr/>
      <dgm:t>
        <a:bodyPr/>
        <a:lstStyle/>
        <a:p>
          <a:r>
            <a:rPr lang="es-CL" sz="2400" dirty="0" smtClean="0">
              <a:latin typeface="Calibri" panose="020F0502020204030204" pitchFamily="34" charset="0"/>
              <a:cs typeface="Calibri" panose="020F0502020204030204" pitchFamily="34" charset="0"/>
            </a:rPr>
            <a:t>SDI </a:t>
          </a:r>
          <a:endParaRPr lang="es-CL" sz="2400" dirty="0">
            <a:latin typeface="Calibri" panose="020F0502020204030204" pitchFamily="34" charset="0"/>
            <a:cs typeface="Calibri" panose="020F0502020204030204" pitchFamily="34" charset="0"/>
          </a:endParaRPr>
        </a:p>
      </dgm:t>
    </dgm:pt>
    <dgm:pt modelId="{01610EF5-3BDD-43FD-BA33-A5C12BD33B4D}" type="parTrans" cxnId="{8F059DD5-E6B2-4004-A9B8-5C7A973D2098}">
      <dgm:prSet/>
      <dgm:spPr/>
      <dgm:t>
        <a:bodyPr/>
        <a:lstStyle/>
        <a:p>
          <a:endParaRPr lang="es-CL" sz="1400">
            <a:latin typeface="Calibri" panose="020F0502020204030204" pitchFamily="34" charset="0"/>
            <a:cs typeface="Calibri" panose="020F0502020204030204" pitchFamily="34" charset="0"/>
          </a:endParaRPr>
        </a:p>
      </dgm:t>
    </dgm:pt>
    <dgm:pt modelId="{D2D8EFBB-3A8A-4A9B-A8B3-FA90234AD93E}" type="sibTrans" cxnId="{8F059DD5-E6B2-4004-A9B8-5C7A973D2098}">
      <dgm:prSet/>
      <dgm:spPr/>
      <dgm:t>
        <a:bodyPr/>
        <a:lstStyle/>
        <a:p>
          <a:endParaRPr lang="es-CL" sz="1400">
            <a:latin typeface="Calibri" panose="020F0502020204030204" pitchFamily="34" charset="0"/>
            <a:cs typeface="Calibri" panose="020F0502020204030204" pitchFamily="34" charset="0"/>
          </a:endParaRPr>
        </a:p>
      </dgm:t>
    </dgm:pt>
    <dgm:pt modelId="{89A055E0-970D-4C18-A422-435FF4874B81}">
      <dgm:prSet phldrT="[Texto]" custT="1"/>
      <dgm:spPr/>
      <dgm:t>
        <a:bodyPr/>
        <a:lstStyle/>
        <a:p>
          <a:r>
            <a:rPr lang="es-CL" sz="1400" dirty="0" smtClean="0">
              <a:latin typeface="Calibri" panose="020F0502020204030204" pitchFamily="34" charset="0"/>
              <a:cs typeface="Calibri" panose="020F0502020204030204" pitchFamily="34" charset="0"/>
            </a:rPr>
            <a:t>LEGAL AND POLICY/ GOVERNANCE / INSTITUTIONS  </a:t>
          </a:r>
          <a:endParaRPr lang="es-CL" sz="1400" dirty="0">
            <a:latin typeface="Calibri" panose="020F0502020204030204" pitchFamily="34" charset="0"/>
            <a:cs typeface="Calibri" panose="020F0502020204030204" pitchFamily="34" charset="0"/>
          </a:endParaRPr>
        </a:p>
      </dgm:t>
    </dgm:pt>
    <dgm:pt modelId="{B80EF3EB-D555-48F2-AD33-AEB36906D791}" type="parTrans" cxnId="{02F2C108-0500-4AE3-9432-9957B9C1C389}">
      <dgm:prSet custT="1"/>
      <dgm:spPr/>
      <dgm:t>
        <a:bodyPr/>
        <a:lstStyle/>
        <a:p>
          <a:endParaRPr lang="es-CL" sz="1400">
            <a:latin typeface="Calibri" panose="020F0502020204030204" pitchFamily="34" charset="0"/>
            <a:cs typeface="Calibri" panose="020F0502020204030204" pitchFamily="34" charset="0"/>
          </a:endParaRPr>
        </a:p>
      </dgm:t>
    </dgm:pt>
    <dgm:pt modelId="{32C18328-AF70-4834-9A7F-E9866BCF993A}" type="sibTrans" cxnId="{02F2C108-0500-4AE3-9432-9957B9C1C389}">
      <dgm:prSet/>
      <dgm:spPr/>
      <dgm:t>
        <a:bodyPr/>
        <a:lstStyle/>
        <a:p>
          <a:endParaRPr lang="es-CL" sz="1400">
            <a:latin typeface="Calibri" panose="020F0502020204030204" pitchFamily="34" charset="0"/>
            <a:cs typeface="Calibri" panose="020F0502020204030204" pitchFamily="34" charset="0"/>
          </a:endParaRPr>
        </a:p>
      </dgm:t>
    </dgm:pt>
    <dgm:pt modelId="{C69421AB-A2A0-473A-A652-C6912013B23B}">
      <dgm:prSet phldrT="[Texto]" custT="1"/>
      <dgm:spPr/>
      <dgm:t>
        <a:bodyPr/>
        <a:lstStyle/>
        <a:p>
          <a:r>
            <a:rPr lang="es-CL" sz="1400" dirty="0" smtClean="0">
              <a:latin typeface="Calibri" panose="020F0502020204030204" pitchFamily="34" charset="0"/>
              <a:cs typeface="Calibri" panose="020F0502020204030204" pitchFamily="34" charset="0"/>
            </a:rPr>
            <a:t>14</a:t>
          </a:r>
          <a:endParaRPr lang="es-CL" sz="1400" dirty="0">
            <a:latin typeface="Calibri" panose="020F0502020204030204" pitchFamily="34" charset="0"/>
            <a:cs typeface="Calibri" panose="020F0502020204030204" pitchFamily="34" charset="0"/>
          </a:endParaRPr>
        </a:p>
      </dgm:t>
    </dgm:pt>
    <dgm:pt modelId="{5BDBD619-55EF-41CE-BA47-2CEDCBCC5219}" type="parTrans" cxnId="{3BFD47B6-1AA4-45FB-B159-232D3814CA09}">
      <dgm:prSet custT="1"/>
      <dgm:spPr/>
      <dgm:t>
        <a:bodyPr/>
        <a:lstStyle/>
        <a:p>
          <a:endParaRPr lang="es-CL" sz="1400">
            <a:latin typeface="Calibri" panose="020F0502020204030204" pitchFamily="34" charset="0"/>
            <a:cs typeface="Calibri" panose="020F0502020204030204" pitchFamily="34" charset="0"/>
          </a:endParaRPr>
        </a:p>
      </dgm:t>
    </dgm:pt>
    <dgm:pt modelId="{90B83127-6C13-4F4D-B2FC-BE6B16B4D554}" type="sibTrans" cxnId="{3BFD47B6-1AA4-45FB-B159-232D3814CA09}">
      <dgm:prSet/>
      <dgm:spPr/>
      <dgm:t>
        <a:bodyPr/>
        <a:lstStyle/>
        <a:p>
          <a:endParaRPr lang="es-CL" sz="1400">
            <a:latin typeface="Calibri" panose="020F0502020204030204" pitchFamily="34" charset="0"/>
            <a:cs typeface="Calibri" panose="020F0502020204030204" pitchFamily="34" charset="0"/>
          </a:endParaRPr>
        </a:p>
      </dgm:t>
    </dgm:pt>
    <dgm:pt modelId="{B9EB0961-D065-40C6-B494-56EE06E81479}">
      <dgm:prSet phldrT="[Texto]" custT="1"/>
      <dgm:spPr/>
      <dgm:t>
        <a:bodyPr/>
        <a:lstStyle/>
        <a:p>
          <a:r>
            <a:rPr lang="es-CL" sz="1400" dirty="0" smtClean="0">
              <a:latin typeface="Calibri" panose="020F0502020204030204" pitchFamily="34" charset="0"/>
              <a:cs typeface="Calibri" panose="020F0502020204030204" pitchFamily="34" charset="0"/>
            </a:rPr>
            <a:t>INFORMATION/ NORMS AND STANDARDS</a:t>
          </a:r>
          <a:endParaRPr lang="es-CL" sz="1400" dirty="0">
            <a:latin typeface="Calibri" panose="020F0502020204030204" pitchFamily="34" charset="0"/>
            <a:cs typeface="Calibri" panose="020F0502020204030204" pitchFamily="34" charset="0"/>
          </a:endParaRPr>
        </a:p>
      </dgm:t>
    </dgm:pt>
    <dgm:pt modelId="{0A4F1924-D0AB-4799-A8B0-67BB862B68AD}" type="parTrans" cxnId="{26121B1F-E27F-4C75-9774-05B61C34ABE9}">
      <dgm:prSet custT="1"/>
      <dgm:spPr/>
      <dgm:t>
        <a:bodyPr/>
        <a:lstStyle/>
        <a:p>
          <a:endParaRPr lang="es-CL" sz="1400">
            <a:latin typeface="Calibri" panose="020F0502020204030204" pitchFamily="34" charset="0"/>
            <a:cs typeface="Calibri" panose="020F0502020204030204" pitchFamily="34" charset="0"/>
          </a:endParaRPr>
        </a:p>
      </dgm:t>
    </dgm:pt>
    <dgm:pt modelId="{0BA0458D-8312-4856-A231-C60420D3221E}" type="sibTrans" cxnId="{26121B1F-E27F-4C75-9774-05B61C34ABE9}">
      <dgm:prSet/>
      <dgm:spPr/>
      <dgm:t>
        <a:bodyPr/>
        <a:lstStyle/>
        <a:p>
          <a:endParaRPr lang="es-CL" sz="1400">
            <a:latin typeface="Calibri" panose="020F0502020204030204" pitchFamily="34" charset="0"/>
            <a:cs typeface="Calibri" panose="020F0502020204030204" pitchFamily="34" charset="0"/>
          </a:endParaRPr>
        </a:p>
      </dgm:t>
    </dgm:pt>
    <dgm:pt modelId="{32A68123-B313-43D9-81FE-0EF6928425C3}">
      <dgm:prSet custT="1"/>
      <dgm:spPr/>
      <dgm:t>
        <a:bodyPr/>
        <a:lstStyle/>
        <a:p>
          <a:r>
            <a:rPr lang="es-CL" sz="1400" dirty="0" smtClean="0">
              <a:latin typeface="Calibri" panose="020F0502020204030204" pitchFamily="34" charset="0"/>
              <a:cs typeface="Calibri" panose="020F0502020204030204" pitchFamily="34" charset="0"/>
            </a:rPr>
            <a:t>TECHNOLOGY </a:t>
          </a:r>
          <a:endParaRPr lang="es-CL" sz="1400" dirty="0">
            <a:latin typeface="Calibri" panose="020F0502020204030204" pitchFamily="34" charset="0"/>
            <a:cs typeface="Calibri" panose="020F0502020204030204" pitchFamily="34" charset="0"/>
          </a:endParaRPr>
        </a:p>
      </dgm:t>
    </dgm:pt>
    <dgm:pt modelId="{0326142F-3387-44BA-93A0-E40ED9DC8CCF}" type="parTrans" cxnId="{B0768F3F-0456-4F4A-BB6B-106D072026CB}">
      <dgm:prSet/>
      <dgm:spPr/>
      <dgm:t>
        <a:bodyPr/>
        <a:lstStyle/>
        <a:p>
          <a:endParaRPr lang="es-CL">
            <a:latin typeface="Calibri" panose="020F0502020204030204" pitchFamily="34" charset="0"/>
            <a:cs typeface="Calibri" panose="020F0502020204030204" pitchFamily="34" charset="0"/>
          </a:endParaRPr>
        </a:p>
      </dgm:t>
    </dgm:pt>
    <dgm:pt modelId="{3F743A15-78E8-4C9E-B5D7-3FFB1091CAB3}" type="sibTrans" cxnId="{B0768F3F-0456-4F4A-BB6B-106D072026CB}">
      <dgm:prSet/>
      <dgm:spPr/>
      <dgm:t>
        <a:bodyPr/>
        <a:lstStyle/>
        <a:p>
          <a:endParaRPr lang="es-CL">
            <a:latin typeface="Calibri" panose="020F0502020204030204" pitchFamily="34" charset="0"/>
            <a:cs typeface="Calibri" panose="020F0502020204030204" pitchFamily="34" charset="0"/>
          </a:endParaRPr>
        </a:p>
      </dgm:t>
    </dgm:pt>
    <dgm:pt modelId="{8DC5BB72-B3FC-4DF5-AF9C-4FA1BE47C1A7}">
      <dgm:prSet custT="1"/>
      <dgm:spPr/>
      <dgm:t>
        <a:bodyPr/>
        <a:lstStyle/>
        <a:p>
          <a:r>
            <a:rPr lang="es-CL" sz="1400" dirty="0" smtClean="0">
              <a:latin typeface="Calibri" panose="020F0502020204030204" pitchFamily="34" charset="0"/>
              <a:cs typeface="Calibri" panose="020F0502020204030204" pitchFamily="34" charset="0"/>
            </a:rPr>
            <a:t>HUMAN RESOURCES</a:t>
          </a:r>
          <a:endParaRPr lang="es-CL" sz="1400" dirty="0">
            <a:latin typeface="Calibri" panose="020F0502020204030204" pitchFamily="34" charset="0"/>
            <a:cs typeface="Calibri" panose="020F0502020204030204" pitchFamily="34" charset="0"/>
          </a:endParaRPr>
        </a:p>
      </dgm:t>
    </dgm:pt>
    <dgm:pt modelId="{F1C1AA19-1057-47CB-B91E-BAFDFD420FF1}" type="parTrans" cxnId="{2DA352CE-FC77-409A-9C60-2B0DE5FAB12B}">
      <dgm:prSet/>
      <dgm:spPr/>
      <dgm:t>
        <a:bodyPr/>
        <a:lstStyle/>
        <a:p>
          <a:endParaRPr lang="es-CL">
            <a:latin typeface="Calibri" panose="020F0502020204030204" pitchFamily="34" charset="0"/>
            <a:cs typeface="Calibri" panose="020F0502020204030204" pitchFamily="34" charset="0"/>
          </a:endParaRPr>
        </a:p>
      </dgm:t>
    </dgm:pt>
    <dgm:pt modelId="{559F48F8-B93A-4B20-87EF-06C94D800769}" type="sibTrans" cxnId="{2DA352CE-FC77-409A-9C60-2B0DE5FAB12B}">
      <dgm:prSet/>
      <dgm:spPr/>
      <dgm:t>
        <a:bodyPr/>
        <a:lstStyle/>
        <a:p>
          <a:endParaRPr lang="es-CL">
            <a:latin typeface="Calibri" panose="020F0502020204030204" pitchFamily="34" charset="0"/>
            <a:cs typeface="Calibri" panose="020F0502020204030204" pitchFamily="34" charset="0"/>
          </a:endParaRPr>
        </a:p>
      </dgm:t>
    </dgm:pt>
    <dgm:pt modelId="{41F81A26-8AF8-428F-8CB8-C2B3DDB8D17B}">
      <dgm:prSet/>
      <dgm:spPr/>
      <dgm:t>
        <a:bodyPr/>
        <a:lstStyle/>
        <a:p>
          <a:r>
            <a:rPr lang="es-MX" dirty="0" smtClean="0">
              <a:latin typeface="Calibri" panose="020F0502020204030204" pitchFamily="34" charset="0"/>
              <a:cs typeface="Calibri" panose="020F0502020204030204" pitchFamily="34" charset="0"/>
            </a:rPr>
            <a:t>9</a:t>
          </a:r>
          <a:endParaRPr lang="es-CL" dirty="0">
            <a:latin typeface="Calibri" panose="020F0502020204030204" pitchFamily="34" charset="0"/>
            <a:cs typeface="Calibri" panose="020F0502020204030204" pitchFamily="34" charset="0"/>
          </a:endParaRPr>
        </a:p>
      </dgm:t>
    </dgm:pt>
    <dgm:pt modelId="{61B8CF1B-7105-43E6-AFE7-68D4691C34A2}" type="parTrans" cxnId="{E995027A-6B2C-4081-B3E6-6DEDD542F51E}">
      <dgm:prSet/>
      <dgm:spPr/>
      <dgm:t>
        <a:bodyPr/>
        <a:lstStyle/>
        <a:p>
          <a:endParaRPr lang="es-CL">
            <a:latin typeface="Calibri" panose="020F0502020204030204" pitchFamily="34" charset="0"/>
            <a:cs typeface="Calibri" panose="020F0502020204030204" pitchFamily="34" charset="0"/>
          </a:endParaRPr>
        </a:p>
      </dgm:t>
    </dgm:pt>
    <dgm:pt modelId="{70A7530D-8212-4875-8304-841D3EA33255}" type="sibTrans" cxnId="{E995027A-6B2C-4081-B3E6-6DEDD542F51E}">
      <dgm:prSet/>
      <dgm:spPr/>
      <dgm:t>
        <a:bodyPr/>
        <a:lstStyle/>
        <a:p>
          <a:endParaRPr lang="es-CL">
            <a:latin typeface="Calibri" panose="020F0502020204030204" pitchFamily="34" charset="0"/>
            <a:cs typeface="Calibri" panose="020F0502020204030204" pitchFamily="34" charset="0"/>
          </a:endParaRPr>
        </a:p>
      </dgm:t>
    </dgm:pt>
    <dgm:pt modelId="{AE678ED6-CFD2-4428-8925-CDFD33F69CA3}">
      <dgm:prSet/>
      <dgm:spPr/>
      <dgm:t>
        <a:bodyPr/>
        <a:lstStyle/>
        <a:p>
          <a:r>
            <a:rPr lang="es-MX" dirty="0" smtClean="0">
              <a:latin typeface="Calibri" panose="020F0502020204030204" pitchFamily="34" charset="0"/>
              <a:cs typeface="Calibri" panose="020F0502020204030204" pitchFamily="34" charset="0"/>
            </a:rPr>
            <a:t>6</a:t>
          </a:r>
          <a:endParaRPr lang="es-CL" dirty="0">
            <a:latin typeface="Calibri" panose="020F0502020204030204" pitchFamily="34" charset="0"/>
            <a:cs typeface="Calibri" panose="020F0502020204030204" pitchFamily="34" charset="0"/>
          </a:endParaRPr>
        </a:p>
      </dgm:t>
    </dgm:pt>
    <dgm:pt modelId="{6853D4E9-141F-4A2D-A137-17718D040AD2}" type="parTrans" cxnId="{E077C0AE-F5C5-4E4C-9C40-C273393642C1}">
      <dgm:prSet/>
      <dgm:spPr/>
      <dgm:t>
        <a:bodyPr/>
        <a:lstStyle/>
        <a:p>
          <a:endParaRPr lang="es-CL">
            <a:latin typeface="Calibri" panose="020F0502020204030204" pitchFamily="34" charset="0"/>
            <a:cs typeface="Calibri" panose="020F0502020204030204" pitchFamily="34" charset="0"/>
          </a:endParaRPr>
        </a:p>
      </dgm:t>
    </dgm:pt>
    <dgm:pt modelId="{0B03E491-A386-4B85-A8A7-443F58D92C6F}" type="sibTrans" cxnId="{E077C0AE-F5C5-4E4C-9C40-C273393642C1}">
      <dgm:prSet/>
      <dgm:spPr/>
      <dgm:t>
        <a:bodyPr/>
        <a:lstStyle/>
        <a:p>
          <a:endParaRPr lang="es-CL">
            <a:latin typeface="Calibri" panose="020F0502020204030204" pitchFamily="34" charset="0"/>
            <a:cs typeface="Calibri" panose="020F0502020204030204" pitchFamily="34" charset="0"/>
          </a:endParaRPr>
        </a:p>
      </dgm:t>
    </dgm:pt>
    <dgm:pt modelId="{53ABF4FC-7261-4D66-A2AA-5B76EE71224C}">
      <dgm:prSet/>
      <dgm:spPr/>
      <dgm:t>
        <a:bodyPr/>
        <a:lstStyle/>
        <a:p>
          <a:r>
            <a:rPr lang="es-CL" dirty="0" smtClean="0">
              <a:latin typeface="Calibri" panose="020F0502020204030204" pitchFamily="34" charset="0"/>
              <a:cs typeface="Calibri" panose="020F0502020204030204" pitchFamily="34" charset="0"/>
            </a:rPr>
            <a:t>3</a:t>
          </a:r>
          <a:endParaRPr lang="es-CL" dirty="0">
            <a:latin typeface="Calibri" panose="020F0502020204030204" pitchFamily="34" charset="0"/>
            <a:cs typeface="Calibri" panose="020F0502020204030204" pitchFamily="34" charset="0"/>
          </a:endParaRPr>
        </a:p>
      </dgm:t>
    </dgm:pt>
    <dgm:pt modelId="{5BF6A04B-AE9C-48FA-852F-F55BAFDCFB66}" type="parTrans" cxnId="{5254B88E-0874-4EEC-A6A8-5DE9C1A8C17E}">
      <dgm:prSet/>
      <dgm:spPr/>
      <dgm:t>
        <a:bodyPr/>
        <a:lstStyle/>
        <a:p>
          <a:endParaRPr lang="es-CL">
            <a:latin typeface="Calibri" panose="020F0502020204030204" pitchFamily="34" charset="0"/>
            <a:cs typeface="Calibri" panose="020F0502020204030204" pitchFamily="34" charset="0"/>
          </a:endParaRPr>
        </a:p>
      </dgm:t>
    </dgm:pt>
    <dgm:pt modelId="{4053A634-C035-4BA4-9173-E7E369D1178A}" type="sibTrans" cxnId="{5254B88E-0874-4EEC-A6A8-5DE9C1A8C17E}">
      <dgm:prSet/>
      <dgm:spPr/>
      <dgm:t>
        <a:bodyPr/>
        <a:lstStyle/>
        <a:p>
          <a:endParaRPr lang="es-CL">
            <a:latin typeface="Calibri" panose="020F0502020204030204" pitchFamily="34" charset="0"/>
            <a:cs typeface="Calibri" panose="020F0502020204030204" pitchFamily="34" charset="0"/>
          </a:endParaRPr>
        </a:p>
      </dgm:t>
    </dgm:pt>
    <dgm:pt modelId="{A3CD9A07-826D-4F2E-9130-195D32F44733}" type="pres">
      <dgm:prSet presAssocID="{C9E2C50C-6892-44AE-8D27-3B234A497F54}" presName="diagram" presStyleCnt="0">
        <dgm:presLayoutVars>
          <dgm:chPref val="1"/>
          <dgm:dir/>
          <dgm:animOne val="branch"/>
          <dgm:animLvl val="lvl"/>
          <dgm:resizeHandles val="exact"/>
        </dgm:presLayoutVars>
      </dgm:prSet>
      <dgm:spPr/>
      <dgm:t>
        <a:bodyPr/>
        <a:lstStyle/>
        <a:p>
          <a:endParaRPr lang="es-CL"/>
        </a:p>
      </dgm:t>
    </dgm:pt>
    <dgm:pt modelId="{767EACFA-AB7C-4035-B8F9-E18763429168}" type="pres">
      <dgm:prSet presAssocID="{15707F57-A890-4177-8880-C0B05B0EB5D2}" presName="root1" presStyleCnt="0"/>
      <dgm:spPr/>
      <dgm:t>
        <a:bodyPr/>
        <a:lstStyle/>
        <a:p>
          <a:endParaRPr lang="es-CL"/>
        </a:p>
      </dgm:t>
    </dgm:pt>
    <dgm:pt modelId="{A9EBCF6B-A72B-4491-9D68-D81C940A6101}" type="pres">
      <dgm:prSet presAssocID="{15707F57-A890-4177-8880-C0B05B0EB5D2}" presName="LevelOneTextNode" presStyleLbl="node0" presStyleIdx="0" presStyleCnt="1" custScaleX="74440" custScaleY="62355" custLinFactX="-20757" custLinFactNeighborX="-100000" custLinFactNeighborY="-38225">
        <dgm:presLayoutVars>
          <dgm:chPref val="3"/>
        </dgm:presLayoutVars>
      </dgm:prSet>
      <dgm:spPr/>
      <dgm:t>
        <a:bodyPr/>
        <a:lstStyle/>
        <a:p>
          <a:endParaRPr lang="es-CL"/>
        </a:p>
      </dgm:t>
    </dgm:pt>
    <dgm:pt modelId="{AFD56507-224D-430A-A492-46B68E48A0D9}" type="pres">
      <dgm:prSet presAssocID="{15707F57-A890-4177-8880-C0B05B0EB5D2}" presName="level2hierChild" presStyleCnt="0"/>
      <dgm:spPr/>
      <dgm:t>
        <a:bodyPr/>
        <a:lstStyle/>
        <a:p>
          <a:endParaRPr lang="es-CL"/>
        </a:p>
      </dgm:t>
    </dgm:pt>
    <dgm:pt modelId="{C6293895-DCAA-4647-94BD-F2ABA6A2AA78}" type="pres">
      <dgm:prSet presAssocID="{B80EF3EB-D555-48F2-AD33-AEB36906D791}" presName="conn2-1" presStyleLbl="parChTrans1D2" presStyleIdx="0" presStyleCnt="4"/>
      <dgm:spPr/>
      <dgm:t>
        <a:bodyPr/>
        <a:lstStyle/>
        <a:p>
          <a:endParaRPr lang="es-CL"/>
        </a:p>
      </dgm:t>
    </dgm:pt>
    <dgm:pt modelId="{B5D671AA-D982-4772-9194-B98B51AC3EE3}" type="pres">
      <dgm:prSet presAssocID="{B80EF3EB-D555-48F2-AD33-AEB36906D791}" presName="connTx" presStyleLbl="parChTrans1D2" presStyleIdx="0" presStyleCnt="4"/>
      <dgm:spPr/>
      <dgm:t>
        <a:bodyPr/>
        <a:lstStyle/>
        <a:p>
          <a:endParaRPr lang="es-CL"/>
        </a:p>
      </dgm:t>
    </dgm:pt>
    <dgm:pt modelId="{6742EA74-6CE1-44DA-A4D2-9F5107D799C3}" type="pres">
      <dgm:prSet presAssocID="{89A055E0-970D-4C18-A422-435FF4874B81}" presName="root2" presStyleCnt="0"/>
      <dgm:spPr/>
      <dgm:t>
        <a:bodyPr/>
        <a:lstStyle/>
        <a:p>
          <a:endParaRPr lang="es-CL"/>
        </a:p>
      </dgm:t>
    </dgm:pt>
    <dgm:pt modelId="{3B14B9F4-49FD-482C-95F3-24D4E0460854}" type="pres">
      <dgm:prSet presAssocID="{89A055E0-970D-4C18-A422-435FF4874B81}" presName="LevelTwoTextNode" presStyleLbl="node2" presStyleIdx="0" presStyleCnt="4" custScaleX="94191" custScaleY="64551" custLinFactNeighborX="-4239" custLinFactNeighborY="-20728">
        <dgm:presLayoutVars>
          <dgm:chPref val="3"/>
        </dgm:presLayoutVars>
      </dgm:prSet>
      <dgm:spPr/>
      <dgm:t>
        <a:bodyPr/>
        <a:lstStyle/>
        <a:p>
          <a:endParaRPr lang="es-CL"/>
        </a:p>
      </dgm:t>
    </dgm:pt>
    <dgm:pt modelId="{5B29534E-9ED6-4327-93A4-184D9B5A218A}" type="pres">
      <dgm:prSet presAssocID="{89A055E0-970D-4C18-A422-435FF4874B81}" presName="level3hierChild" presStyleCnt="0"/>
      <dgm:spPr/>
      <dgm:t>
        <a:bodyPr/>
        <a:lstStyle/>
        <a:p>
          <a:endParaRPr lang="es-CL"/>
        </a:p>
      </dgm:t>
    </dgm:pt>
    <dgm:pt modelId="{48340656-AE65-4E6B-A563-6D6097B26B3A}" type="pres">
      <dgm:prSet presAssocID="{5BDBD619-55EF-41CE-BA47-2CEDCBCC5219}" presName="conn2-1" presStyleLbl="parChTrans1D3" presStyleIdx="0" presStyleCnt="4"/>
      <dgm:spPr/>
      <dgm:t>
        <a:bodyPr/>
        <a:lstStyle/>
        <a:p>
          <a:endParaRPr lang="es-CL"/>
        </a:p>
      </dgm:t>
    </dgm:pt>
    <dgm:pt modelId="{96B4A047-D02F-4535-80D0-FB3BE6D18399}" type="pres">
      <dgm:prSet presAssocID="{5BDBD619-55EF-41CE-BA47-2CEDCBCC5219}" presName="connTx" presStyleLbl="parChTrans1D3" presStyleIdx="0" presStyleCnt="4"/>
      <dgm:spPr/>
      <dgm:t>
        <a:bodyPr/>
        <a:lstStyle/>
        <a:p>
          <a:endParaRPr lang="es-CL"/>
        </a:p>
      </dgm:t>
    </dgm:pt>
    <dgm:pt modelId="{56ECA5B9-131D-489C-AB1B-85DA3D10D8E1}" type="pres">
      <dgm:prSet presAssocID="{C69421AB-A2A0-473A-A652-C6912013B23B}" presName="root2" presStyleCnt="0"/>
      <dgm:spPr/>
      <dgm:t>
        <a:bodyPr/>
        <a:lstStyle/>
        <a:p>
          <a:endParaRPr lang="es-CL"/>
        </a:p>
      </dgm:t>
    </dgm:pt>
    <dgm:pt modelId="{9077660F-3DEC-4AC3-B093-EE34694CDD63}" type="pres">
      <dgm:prSet presAssocID="{C69421AB-A2A0-473A-A652-C6912013B23B}" presName="LevelTwoTextNode" presStyleLbl="node3" presStyleIdx="0" presStyleCnt="4" custScaleX="21800" custScaleY="31938" custLinFactNeighborX="-22614" custLinFactNeighborY="-20731">
        <dgm:presLayoutVars>
          <dgm:chPref val="3"/>
        </dgm:presLayoutVars>
      </dgm:prSet>
      <dgm:spPr/>
      <dgm:t>
        <a:bodyPr/>
        <a:lstStyle/>
        <a:p>
          <a:endParaRPr lang="es-CL"/>
        </a:p>
      </dgm:t>
    </dgm:pt>
    <dgm:pt modelId="{DE01BF79-61A6-4035-9189-3075D02A264B}" type="pres">
      <dgm:prSet presAssocID="{C69421AB-A2A0-473A-A652-C6912013B23B}" presName="level3hierChild" presStyleCnt="0"/>
      <dgm:spPr/>
      <dgm:t>
        <a:bodyPr/>
        <a:lstStyle/>
        <a:p>
          <a:endParaRPr lang="es-CL"/>
        </a:p>
      </dgm:t>
    </dgm:pt>
    <dgm:pt modelId="{2B36ABEE-7AB2-436F-86D4-86560E5EC109}" type="pres">
      <dgm:prSet presAssocID="{0A4F1924-D0AB-4799-A8B0-67BB862B68AD}" presName="conn2-1" presStyleLbl="parChTrans1D2" presStyleIdx="1" presStyleCnt="4"/>
      <dgm:spPr/>
      <dgm:t>
        <a:bodyPr/>
        <a:lstStyle/>
        <a:p>
          <a:endParaRPr lang="es-CL"/>
        </a:p>
      </dgm:t>
    </dgm:pt>
    <dgm:pt modelId="{1D06B756-A065-41AF-9595-51D9A4C835DE}" type="pres">
      <dgm:prSet presAssocID="{0A4F1924-D0AB-4799-A8B0-67BB862B68AD}" presName="connTx" presStyleLbl="parChTrans1D2" presStyleIdx="1" presStyleCnt="4"/>
      <dgm:spPr/>
      <dgm:t>
        <a:bodyPr/>
        <a:lstStyle/>
        <a:p>
          <a:endParaRPr lang="es-CL"/>
        </a:p>
      </dgm:t>
    </dgm:pt>
    <dgm:pt modelId="{AD6F2AA7-4AD2-4158-A9B3-9B3E759BB8A9}" type="pres">
      <dgm:prSet presAssocID="{B9EB0961-D065-40C6-B494-56EE06E81479}" presName="root2" presStyleCnt="0"/>
      <dgm:spPr/>
      <dgm:t>
        <a:bodyPr/>
        <a:lstStyle/>
        <a:p>
          <a:endParaRPr lang="es-CL"/>
        </a:p>
      </dgm:t>
    </dgm:pt>
    <dgm:pt modelId="{02CAF980-89F3-4163-8174-9A7546324448}" type="pres">
      <dgm:prSet presAssocID="{B9EB0961-D065-40C6-B494-56EE06E81479}" presName="LevelTwoTextNode" presStyleLbl="node2" presStyleIdx="1" presStyleCnt="4" custScaleX="79546" custScaleY="60243" custLinFactY="77922" custLinFactNeighborX="5745" custLinFactNeighborY="100000">
        <dgm:presLayoutVars>
          <dgm:chPref val="3"/>
        </dgm:presLayoutVars>
      </dgm:prSet>
      <dgm:spPr/>
      <dgm:t>
        <a:bodyPr/>
        <a:lstStyle/>
        <a:p>
          <a:endParaRPr lang="es-CL"/>
        </a:p>
      </dgm:t>
    </dgm:pt>
    <dgm:pt modelId="{ECCA2C6B-A3AF-426E-9D96-EE207E6790AA}" type="pres">
      <dgm:prSet presAssocID="{B9EB0961-D065-40C6-B494-56EE06E81479}" presName="level3hierChild" presStyleCnt="0"/>
      <dgm:spPr/>
      <dgm:t>
        <a:bodyPr/>
        <a:lstStyle/>
        <a:p>
          <a:endParaRPr lang="es-CL"/>
        </a:p>
      </dgm:t>
    </dgm:pt>
    <dgm:pt modelId="{97713317-377C-4227-90BB-B891F849B803}" type="pres">
      <dgm:prSet presAssocID="{61B8CF1B-7105-43E6-AFE7-68D4691C34A2}" presName="conn2-1" presStyleLbl="parChTrans1D3" presStyleIdx="1" presStyleCnt="4"/>
      <dgm:spPr/>
      <dgm:t>
        <a:bodyPr/>
        <a:lstStyle/>
        <a:p>
          <a:endParaRPr lang="es-CL"/>
        </a:p>
      </dgm:t>
    </dgm:pt>
    <dgm:pt modelId="{4E380964-7851-489E-92E8-6C8629A1888A}" type="pres">
      <dgm:prSet presAssocID="{61B8CF1B-7105-43E6-AFE7-68D4691C34A2}" presName="connTx" presStyleLbl="parChTrans1D3" presStyleIdx="1" presStyleCnt="4"/>
      <dgm:spPr/>
      <dgm:t>
        <a:bodyPr/>
        <a:lstStyle/>
        <a:p>
          <a:endParaRPr lang="es-CL"/>
        </a:p>
      </dgm:t>
    </dgm:pt>
    <dgm:pt modelId="{902F9BA6-88DB-4DCC-9202-4862232D0F35}" type="pres">
      <dgm:prSet presAssocID="{41F81A26-8AF8-428F-8CB8-C2B3DDB8D17B}" presName="root2" presStyleCnt="0"/>
      <dgm:spPr/>
      <dgm:t>
        <a:bodyPr/>
        <a:lstStyle/>
        <a:p>
          <a:endParaRPr lang="es-CL"/>
        </a:p>
      </dgm:t>
    </dgm:pt>
    <dgm:pt modelId="{BCDA602A-FA62-46B9-B2AA-5DDB21DF03FC}" type="pres">
      <dgm:prSet presAssocID="{41F81A26-8AF8-428F-8CB8-C2B3DDB8D17B}" presName="LevelTwoTextNode" presStyleLbl="node3" presStyleIdx="1" presStyleCnt="4" custScaleX="23317" custScaleY="28701" custLinFactY="73898" custLinFactNeighborX="-24776" custLinFactNeighborY="100000">
        <dgm:presLayoutVars>
          <dgm:chPref val="3"/>
        </dgm:presLayoutVars>
      </dgm:prSet>
      <dgm:spPr/>
      <dgm:t>
        <a:bodyPr/>
        <a:lstStyle/>
        <a:p>
          <a:endParaRPr lang="es-CL"/>
        </a:p>
      </dgm:t>
    </dgm:pt>
    <dgm:pt modelId="{66C83DF1-6CAB-4E20-8126-52CB6FF43063}" type="pres">
      <dgm:prSet presAssocID="{41F81A26-8AF8-428F-8CB8-C2B3DDB8D17B}" presName="level3hierChild" presStyleCnt="0"/>
      <dgm:spPr/>
      <dgm:t>
        <a:bodyPr/>
        <a:lstStyle/>
        <a:p>
          <a:endParaRPr lang="es-CL"/>
        </a:p>
      </dgm:t>
    </dgm:pt>
    <dgm:pt modelId="{C84280BA-B7DD-4BE3-815D-0DDEEF403F86}" type="pres">
      <dgm:prSet presAssocID="{0326142F-3387-44BA-93A0-E40ED9DC8CCF}" presName="conn2-1" presStyleLbl="parChTrans1D2" presStyleIdx="2" presStyleCnt="4"/>
      <dgm:spPr/>
      <dgm:t>
        <a:bodyPr/>
        <a:lstStyle/>
        <a:p>
          <a:endParaRPr lang="es-CL"/>
        </a:p>
      </dgm:t>
    </dgm:pt>
    <dgm:pt modelId="{B043A941-8802-4B06-BB20-2A545F044A9D}" type="pres">
      <dgm:prSet presAssocID="{0326142F-3387-44BA-93A0-E40ED9DC8CCF}" presName="connTx" presStyleLbl="parChTrans1D2" presStyleIdx="2" presStyleCnt="4"/>
      <dgm:spPr/>
      <dgm:t>
        <a:bodyPr/>
        <a:lstStyle/>
        <a:p>
          <a:endParaRPr lang="es-CL"/>
        </a:p>
      </dgm:t>
    </dgm:pt>
    <dgm:pt modelId="{A80844BD-6DA1-4CA2-ACD6-CFA32CE9EA88}" type="pres">
      <dgm:prSet presAssocID="{32A68123-B313-43D9-81FE-0EF6928425C3}" presName="root2" presStyleCnt="0"/>
      <dgm:spPr/>
      <dgm:t>
        <a:bodyPr/>
        <a:lstStyle/>
        <a:p>
          <a:endParaRPr lang="es-CL"/>
        </a:p>
      </dgm:t>
    </dgm:pt>
    <dgm:pt modelId="{EF07CF14-EC78-47E2-9740-642851C30F57}" type="pres">
      <dgm:prSet presAssocID="{32A68123-B313-43D9-81FE-0EF6928425C3}" presName="LevelTwoTextNode" presStyleLbl="node2" presStyleIdx="2" presStyleCnt="4" custScaleX="75653" custScaleY="69118" custLinFactNeighborX="5679" custLinFactNeighborY="7365">
        <dgm:presLayoutVars>
          <dgm:chPref val="3"/>
        </dgm:presLayoutVars>
      </dgm:prSet>
      <dgm:spPr/>
      <dgm:t>
        <a:bodyPr/>
        <a:lstStyle/>
        <a:p>
          <a:endParaRPr lang="es-CL"/>
        </a:p>
      </dgm:t>
    </dgm:pt>
    <dgm:pt modelId="{11F0EDC1-AB6A-4632-9E3A-FCC4E2B64FEC}" type="pres">
      <dgm:prSet presAssocID="{32A68123-B313-43D9-81FE-0EF6928425C3}" presName="level3hierChild" presStyleCnt="0"/>
      <dgm:spPr/>
      <dgm:t>
        <a:bodyPr/>
        <a:lstStyle/>
        <a:p>
          <a:endParaRPr lang="es-CL"/>
        </a:p>
      </dgm:t>
    </dgm:pt>
    <dgm:pt modelId="{955DDF7D-B4B5-4838-B87E-83DDDC399110}" type="pres">
      <dgm:prSet presAssocID="{6853D4E9-141F-4A2D-A137-17718D040AD2}" presName="conn2-1" presStyleLbl="parChTrans1D3" presStyleIdx="2" presStyleCnt="4"/>
      <dgm:spPr/>
      <dgm:t>
        <a:bodyPr/>
        <a:lstStyle/>
        <a:p>
          <a:endParaRPr lang="es-CL"/>
        </a:p>
      </dgm:t>
    </dgm:pt>
    <dgm:pt modelId="{44B12656-511E-4095-9C40-871F4358A975}" type="pres">
      <dgm:prSet presAssocID="{6853D4E9-141F-4A2D-A137-17718D040AD2}" presName="connTx" presStyleLbl="parChTrans1D3" presStyleIdx="2" presStyleCnt="4"/>
      <dgm:spPr/>
      <dgm:t>
        <a:bodyPr/>
        <a:lstStyle/>
        <a:p>
          <a:endParaRPr lang="es-CL"/>
        </a:p>
      </dgm:t>
    </dgm:pt>
    <dgm:pt modelId="{30FA5E83-2BA3-4C67-8172-33F04BEE4145}" type="pres">
      <dgm:prSet presAssocID="{AE678ED6-CFD2-4428-8925-CDFD33F69CA3}" presName="root2" presStyleCnt="0"/>
      <dgm:spPr/>
      <dgm:t>
        <a:bodyPr/>
        <a:lstStyle/>
        <a:p>
          <a:endParaRPr lang="es-CL"/>
        </a:p>
      </dgm:t>
    </dgm:pt>
    <dgm:pt modelId="{1B614068-5B76-4E61-8D10-290F59EF2BF0}" type="pres">
      <dgm:prSet presAssocID="{AE678ED6-CFD2-4428-8925-CDFD33F69CA3}" presName="LevelTwoTextNode" presStyleLbl="node3" presStyleIdx="2" presStyleCnt="4" custScaleX="16485" custScaleY="20188" custLinFactNeighborX="-19648" custLinFactNeighborY="3120">
        <dgm:presLayoutVars>
          <dgm:chPref val="3"/>
        </dgm:presLayoutVars>
      </dgm:prSet>
      <dgm:spPr/>
      <dgm:t>
        <a:bodyPr/>
        <a:lstStyle/>
        <a:p>
          <a:endParaRPr lang="es-CL"/>
        </a:p>
      </dgm:t>
    </dgm:pt>
    <dgm:pt modelId="{8BE20292-2FBC-4FBA-A8AE-C1A4506A68AB}" type="pres">
      <dgm:prSet presAssocID="{AE678ED6-CFD2-4428-8925-CDFD33F69CA3}" presName="level3hierChild" presStyleCnt="0"/>
      <dgm:spPr/>
      <dgm:t>
        <a:bodyPr/>
        <a:lstStyle/>
        <a:p>
          <a:endParaRPr lang="es-CL"/>
        </a:p>
      </dgm:t>
    </dgm:pt>
    <dgm:pt modelId="{1E5C535F-AFF0-4DB5-80D2-702FF189887B}" type="pres">
      <dgm:prSet presAssocID="{F1C1AA19-1057-47CB-B91E-BAFDFD420FF1}" presName="conn2-1" presStyleLbl="parChTrans1D2" presStyleIdx="3" presStyleCnt="4"/>
      <dgm:spPr/>
      <dgm:t>
        <a:bodyPr/>
        <a:lstStyle/>
        <a:p>
          <a:endParaRPr lang="es-CL"/>
        </a:p>
      </dgm:t>
    </dgm:pt>
    <dgm:pt modelId="{71CE060F-7893-45B7-AE1F-77BA22E2BF21}" type="pres">
      <dgm:prSet presAssocID="{F1C1AA19-1057-47CB-B91E-BAFDFD420FF1}" presName="connTx" presStyleLbl="parChTrans1D2" presStyleIdx="3" presStyleCnt="4"/>
      <dgm:spPr/>
      <dgm:t>
        <a:bodyPr/>
        <a:lstStyle/>
        <a:p>
          <a:endParaRPr lang="es-CL"/>
        </a:p>
      </dgm:t>
    </dgm:pt>
    <dgm:pt modelId="{C0469BD0-5CD0-4A53-98A8-7EAC80A35CF4}" type="pres">
      <dgm:prSet presAssocID="{8DC5BB72-B3FC-4DF5-AF9C-4FA1BE47C1A7}" presName="root2" presStyleCnt="0"/>
      <dgm:spPr/>
      <dgm:t>
        <a:bodyPr/>
        <a:lstStyle/>
        <a:p>
          <a:endParaRPr lang="es-CL"/>
        </a:p>
      </dgm:t>
    </dgm:pt>
    <dgm:pt modelId="{AC8B5F50-B7FD-4CB6-8AA3-61485D670613}" type="pres">
      <dgm:prSet presAssocID="{8DC5BB72-B3FC-4DF5-AF9C-4FA1BE47C1A7}" presName="LevelTwoTextNode" presStyleLbl="node2" presStyleIdx="3" presStyleCnt="4" custScaleX="76343" custScaleY="70391" custLinFactY="-57193" custLinFactNeighborX="4447" custLinFactNeighborY="-100000">
        <dgm:presLayoutVars>
          <dgm:chPref val="3"/>
        </dgm:presLayoutVars>
      </dgm:prSet>
      <dgm:spPr/>
      <dgm:t>
        <a:bodyPr/>
        <a:lstStyle/>
        <a:p>
          <a:endParaRPr lang="es-CL"/>
        </a:p>
      </dgm:t>
    </dgm:pt>
    <dgm:pt modelId="{49C866F9-0E7E-45CA-9323-D7AD75F83EFC}" type="pres">
      <dgm:prSet presAssocID="{8DC5BB72-B3FC-4DF5-AF9C-4FA1BE47C1A7}" presName="level3hierChild" presStyleCnt="0"/>
      <dgm:spPr/>
      <dgm:t>
        <a:bodyPr/>
        <a:lstStyle/>
        <a:p>
          <a:endParaRPr lang="es-CL"/>
        </a:p>
      </dgm:t>
    </dgm:pt>
    <dgm:pt modelId="{B98AC0D0-BF11-4614-B074-63DD146208DE}" type="pres">
      <dgm:prSet presAssocID="{5BF6A04B-AE9C-48FA-852F-F55BAFDCFB66}" presName="conn2-1" presStyleLbl="parChTrans1D3" presStyleIdx="3" presStyleCnt="4"/>
      <dgm:spPr/>
      <dgm:t>
        <a:bodyPr/>
        <a:lstStyle/>
        <a:p>
          <a:endParaRPr lang="es-CL"/>
        </a:p>
      </dgm:t>
    </dgm:pt>
    <dgm:pt modelId="{7D7765CB-BC77-4F35-B1FF-F88384ACE547}" type="pres">
      <dgm:prSet presAssocID="{5BF6A04B-AE9C-48FA-852F-F55BAFDCFB66}" presName="connTx" presStyleLbl="parChTrans1D3" presStyleIdx="3" presStyleCnt="4"/>
      <dgm:spPr/>
      <dgm:t>
        <a:bodyPr/>
        <a:lstStyle/>
        <a:p>
          <a:endParaRPr lang="es-CL"/>
        </a:p>
      </dgm:t>
    </dgm:pt>
    <dgm:pt modelId="{4C8BA468-2CE2-4A2E-988E-BA494626781F}" type="pres">
      <dgm:prSet presAssocID="{53ABF4FC-7261-4D66-A2AA-5B76EE71224C}" presName="root2" presStyleCnt="0"/>
      <dgm:spPr/>
      <dgm:t>
        <a:bodyPr/>
        <a:lstStyle/>
        <a:p>
          <a:endParaRPr lang="es-CL"/>
        </a:p>
      </dgm:t>
    </dgm:pt>
    <dgm:pt modelId="{175B8E2B-1E21-42BC-B41B-244B9BBE8F40}" type="pres">
      <dgm:prSet presAssocID="{53ABF4FC-7261-4D66-A2AA-5B76EE71224C}" presName="LevelTwoTextNode" presStyleLbl="node3" presStyleIdx="3" presStyleCnt="4" custScaleX="18494" custScaleY="27526" custLinFactY="-64425" custLinFactNeighborX="-14357" custLinFactNeighborY="-100000">
        <dgm:presLayoutVars>
          <dgm:chPref val="3"/>
        </dgm:presLayoutVars>
      </dgm:prSet>
      <dgm:spPr/>
      <dgm:t>
        <a:bodyPr/>
        <a:lstStyle/>
        <a:p>
          <a:endParaRPr lang="es-CL"/>
        </a:p>
      </dgm:t>
    </dgm:pt>
    <dgm:pt modelId="{F2CEDD44-892C-4284-BEF8-CC7BDC6D656F}" type="pres">
      <dgm:prSet presAssocID="{53ABF4FC-7261-4D66-A2AA-5B76EE71224C}" presName="level3hierChild" presStyleCnt="0"/>
      <dgm:spPr/>
      <dgm:t>
        <a:bodyPr/>
        <a:lstStyle/>
        <a:p>
          <a:endParaRPr lang="es-CL"/>
        </a:p>
      </dgm:t>
    </dgm:pt>
  </dgm:ptLst>
  <dgm:cxnLst>
    <dgm:cxn modelId="{18E797B3-3CD9-408D-BEC1-5B5123F6E19B}" type="presOf" srcId="{5BF6A04B-AE9C-48FA-852F-F55BAFDCFB66}" destId="{7D7765CB-BC77-4F35-B1FF-F88384ACE547}" srcOrd="1" destOrd="0" presId="urn:microsoft.com/office/officeart/2005/8/layout/hierarchy2"/>
    <dgm:cxn modelId="{2DA352CE-FC77-409A-9C60-2B0DE5FAB12B}" srcId="{15707F57-A890-4177-8880-C0B05B0EB5D2}" destId="{8DC5BB72-B3FC-4DF5-AF9C-4FA1BE47C1A7}" srcOrd="3" destOrd="0" parTransId="{F1C1AA19-1057-47CB-B91E-BAFDFD420FF1}" sibTransId="{559F48F8-B93A-4B20-87EF-06C94D800769}"/>
    <dgm:cxn modelId="{5254B88E-0874-4EEC-A6A8-5DE9C1A8C17E}" srcId="{8DC5BB72-B3FC-4DF5-AF9C-4FA1BE47C1A7}" destId="{53ABF4FC-7261-4D66-A2AA-5B76EE71224C}" srcOrd="0" destOrd="0" parTransId="{5BF6A04B-AE9C-48FA-852F-F55BAFDCFB66}" sibTransId="{4053A634-C035-4BA4-9173-E7E369D1178A}"/>
    <dgm:cxn modelId="{6249C307-5E19-476A-A29A-E9A3331C9BDD}" type="presOf" srcId="{0326142F-3387-44BA-93A0-E40ED9DC8CCF}" destId="{B043A941-8802-4B06-BB20-2A545F044A9D}" srcOrd="1" destOrd="0" presId="urn:microsoft.com/office/officeart/2005/8/layout/hierarchy2"/>
    <dgm:cxn modelId="{80C201C5-2E22-4A5F-B6F0-2A5C57BB7F75}" type="presOf" srcId="{0A4F1924-D0AB-4799-A8B0-67BB862B68AD}" destId="{1D06B756-A065-41AF-9595-51D9A4C835DE}" srcOrd="1" destOrd="0" presId="urn:microsoft.com/office/officeart/2005/8/layout/hierarchy2"/>
    <dgm:cxn modelId="{7DF35DD9-B015-47C4-9B3D-7882B53F6A6E}" type="presOf" srcId="{C9E2C50C-6892-44AE-8D27-3B234A497F54}" destId="{A3CD9A07-826D-4F2E-9130-195D32F44733}" srcOrd="0" destOrd="0" presId="urn:microsoft.com/office/officeart/2005/8/layout/hierarchy2"/>
    <dgm:cxn modelId="{ECD9A639-0140-4A21-A291-D60AC329918F}" type="presOf" srcId="{5BDBD619-55EF-41CE-BA47-2CEDCBCC5219}" destId="{48340656-AE65-4E6B-A563-6D6097B26B3A}" srcOrd="0" destOrd="0" presId="urn:microsoft.com/office/officeart/2005/8/layout/hierarchy2"/>
    <dgm:cxn modelId="{35080698-69EA-4C24-8869-6BAF9B26FC1F}" type="presOf" srcId="{B80EF3EB-D555-48F2-AD33-AEB36906D791}" destId="{B5D671AA-D982-4772-9194-B98B51AC3EE3}" srcOrd="1" destOrd="0" presId="urn:microsoft.com/office/officeart/2005/8/layout/hierarchy2"/>
    <dgm:cxn modelId="{644606A5-58D6-4070-B90C-8F761BFA020A}" type="presOf" srcId="{6853D4E9-141F-4A2D-A137-17718D040AD2}" destId="{44B12656-511E-4095-9C40-871F4358A975}" srcOrd="1" destOrd="0" presId="urn:microsoft.com/office/officeart/2005/8/layout/hierarchy2"/>
    <dgm:cxn modelId="{66DDD420-CACC-4ED6-B0A2-998465B01C44}" type="presOf" srcId="{F1C1AA19-1057-47CB-B91E-BAFDFD420FF1}" destId="{1E5C535F-AFF0-4DB5-80D2-702FF189887B}" srcOrd="0" destOrd="0" presId="urn:microsoft.com/office/officeart/2005/8/layout/hierarchy2"/>
    <dgm:cxn modelId="{E077C0AE-F5C5-4E4C-9C40-C273393642C1}" srcId="{32A68123-B313-43D9-81FE-0EF6928425C3}" destId="{AE678ED6-CFD2-4428-8925-CDFD33F69CA3}" srcOrd="0" destOrd="0" parTransId="{6853D4E9-141F-4A2D-A137-17718D040AD2}" sibTransId="{0B03E491-A386-4B85-A8A7-443F58D92C6F}"/>
    <dgm:cxn modelId="{0A1D9F61-7603-4E54-8A9C-49EFF8F3C058}" type="presOf" srcId="{6853D4E9-141F-4A2D-A137-17718D040AD2}" destId="{955DDF7D-B4B5-4838-B87E-83DDDC399110}" srcOrd="0" destOrd="0" presId="urn:microsoft.com/office/officeart/2005/8/layout/hierarchy2"/>
    <dgm:cxn modelId="{B0768F3F-0456-4F4A-BB6B-106D072026CB}" srcId="{15707F57-A890-4177-8880-C0B05B0EB5D2}" destId="{32A68123-B313-43D9-81FE-0EF6928425C3}" srcOrd="2" destOrd="0" parTransId="{0326142F-3387-44BA-93A0-E40ED9DC8CCF}" sibTransId="{3F743A15-78E8-4C9E-B5D7-3FFB1091CAB3}"/>
    <dgm:cxn modelId="{7BD49D64-0FB3-45BE-AAF5-947232A40A44}" type="presOf" srcId="{89A055E0-970D-4C18-A422-435FF4874B81}" destId="{3B14B9F4-49FD-482C-95F3-24D4E0460854}" srcOrd="0" destOrd="0" presId="urn:microsoft.com/office/officeart/2005/8/layout/hierarchy2"/>
    <dgm:cxn modelId="{26121B1F-E27F-4C75-9774-05B61C34ABE9}" srcId="{15707F57-A890-4177-8880-C0B05B0EB5D2}" destId="{B9EB0961-D065-40C6-B494-56EE06E81479}" srcOrd="1" destOrd="0" parTransId="{0A4F1924-D0AB-4799-A8B0-67BB862B68AD}" sibTransId="{0BA0458D-8312-4856-A231-C60420D3221E}"/>
    <dgm:cxn modelId="{38E511AD-737E-4956-AD8B-F77AB36D0774}" type="presOf" srcId="{0A4F1924-D0AB-4799-A8B0-67BB862B68AD}" destId="{2B36ABEE-7AB2-436F-86D4-86560E5EC109}" srcOrd="0" destOrd="0" presId="urn:microsoft.com/office/officeart/2005/8/layout/hierarchy2"/>
    <dgm:cxn modelId="{4173988A-32E5-4C2C-8BEB-CE7A492AABD1}" type="presOf" srcId="{B80EF3EB-D555-48F2-AD33-AEB36906D791}" destId="{C6293895-DCAA-4647-94BD-F2ABA6A2AA78}" srcOrd="0" destOrd="0" presId="urn:microsoft.com/office/officeart/2005/8/layout/hierarchy2"/>
    <dgm:cxn modelId="{E55C3EA5-7CD2-414B-BA79-EFBB86D3CAAB}" type="presOf" srcId="{32A68123-B313-43D9-81FE-0EF6928425C3}" destId="{EF07CF14-EC78-47E2-9740-642851C30F57}" srcOrd="0" destOrd="0" presId="urn:microsoft.com/office/officeart/2005/8/layout/hierarchy2"/>
    <dgm:cxn modelId="{8F059DD5-E6B2-4004-A9B8-5C7A973D2098}" srcId="{C9E2C50C-6892-44AE-8D27-3B234A497F54}" destId="{15707F57-A890-4177-8880-C0B05B0EB5D2}" srcOrd="0" destOrd="0" parTransId="{01610EF5-3BDD-43FD-BA33-A5C12BD33B4D}" sibTransId="{D2D8EFBB-3A8A-4A9B-A8B3-FA90234AD93E}"/>
    <dgm:cxn modelId="{0E4111FC-4188-4623-B2A7-793E6E905C0D}" type="presOf" srcId="{F1C1AA19-1057-47CB-B91E-BAFDFD420FF1}" destId="{71CE060F-7893-45B7-AE1F-77BA22E2BF21}" srcOrd="1" destOrd="0" presId="urn:microsoft.com/office/officeart/2005/8/layout/hierarchy2"/>
    <dgm:cxn modelId="{202E58CF-134D-4052-B143-B29580CCC17C}" type="presOf" srcId="{B9EB0961-D065-40C6-B494-56EE06E81479}" destId="{02CAF980-89F3-4163-8174-9A7546324448}" srcOrd="0" destOrd="0" presId="urn:microsoft.com/office/officeart/2005/8/layout/hierarchy2"/>
    <dgm:cxn modelId="{02F2C108-0500-4AE3-9432-9957B9C1C389}" srcId="{15707F57-A890-4177-8880-C0B05B0EB5D2}" destId="{89A055E0-970D-4C18-A422-435FF4874B81}" srcOrd="0" destOrd="0" parTransId="{B80EF3EB-D555-48F2-AD33-AEB36906D791}" sibTransId="{32C18328-AF70-4834-9A7F-E9866BCF993A}"/>
    <dgm:cxn modelId="{5A7D0FC0-8822-445E-8507-1FA14C29B94A}" type="presOf" srcId="{AE678ED6-CFD2-4428-8925-CDFD33F69CA3}" destId="{1B614068-5B76-4E61-8D10-290F59EF2BF0}" srcOrd="0" destOrd="0" presId="urn:microsoft.com/office/officeart/2005/8/layout/hierarchy2"/>
    <dgm:cxn modelId="{BCCE5507-7879-47BA-94D6-151551A362DB}" type="presOf" srcId="{5BF6A04B-AE9C-48FA-852F-F55BAFDCFB66}" destId="{B98AC0D0-BF11-4614-B074-63DD146208DE}" srcOrd="0" destOrd="0" presId="urn:microsoft.com/office/officeart/2005/8/layout/hierarchy2"/>
    <dgm:cxn modelId="{CC27B0EE-0443-4CA9-B559-DA13CB291D98}" type="presOf" srcId="{61B8CF1B-7105-43E6-AFE7-68D4691C34A2}" destId="{4E380964-7851-489E-92E8-6C8629A1888A}" srcOrd="1" destOrd="0" presId="urn:microsoft.com/office/officeart/2005/8/layout/hierarchy2"/>
    <dgm:cxn modelId="{14016D12-0540-426A-A12B-454B5B2C387F}" type="presOf" srcId="{C69421AB-A2A0-473A-A652-C6912013B23B}" destId="{9077660F-3DEC-4AC3-B093-EE34694CDD63}" srcOrd="0" destOrd="0" presId="urn:microsoft.com/office/officeart/2005/8/layout/hierarchy2"/>
    <dgm:cxn modelId="{C9D04B52-B332-4E45-9FB5-229C85779B1B}" type="presOf" srcId="{15707F57-A890-4177-8880-C0B05B0EB5D2}" destId="{A9EBCF6B-A72B-4491-9D68-D81C940A6101}" srcOrd="0" destOrd="0" presId="urn:microsoft.com/office/officeart/2005/8/layout/hierarchy2"/>
    <dgm:cxn modelId="{7BCEC056-F804-4737-B253-EDE869D3EC5D}" type="presOf" srcId="{53ABF4FC-7261-4D66-A2AA-5B76EE71224C}" destId="{175B8E2B-1E21-42BC-B41B-244B9BBE8F40}" srcOrd="0" destOrd="0" presId="urn:microsoft.com/office/officeart/2005/8/layout/hierarchy2"/>
    <dgm:cxn modelId="{BC15DC5D-3BDC-4A4E-89C3-36D5005C722A}" type="presOf" srcId="{8DC5BB72-B3FC-4DF5-AF9C-4FA1BE47C1A7}" destId="{AC8B5F50-B7FD-4CB6-8AA3-61485D670613}" srcOrd="0" destOrd="0" presId="urn:microsoft.com/office/officeart/2005/8/layout/hierarchy2"/>
    <dgm:cxn modelId="{3BFD47B6-1AA4-45FB-B159-232D3814CA09}" srcId="{89A055E0-970D-4C18-A422-435FF4874B81}" destId="{C69421AB-A2A0-473A-A652-C6912013B23B}" srcOrd="0" destOrd="0" parTransId="{5BDBD619-55EF-41CE-BA47-2CEDCBCC5219}" sibTransId="{90B83127-6C13-4F4D-B2FC-BE6B16B4D554}"/>
    <dgm:cxn modelId="{30205E76-CD04-4CA0-A7C2-69EF07C41858}" type="presOf" srcId="{0326142F-3387-44BA-93A0-E40ED9DC8CCF}" destId="{C84280BA-B7DD-4BE3-815D-0DDEEF403F86}" srcOrd="0" destOrd="0" presId="urn:microsoft.com/office/officeart/2005/8/layout/hierarchy2"/>
    <dgm:cxn modelId="{E995027A-6B2C-4081-B3E6-6DEDD542F51E}" srcId="{B9EB0961-D065-40C6-B494-56EE06E81479}" destId="{41F81A26-8AF8-428F-8CB8-C2B3DDB8D17B}" srcOrd="0" destOrd="0" parTransId="{61B8CF1B-7105-43E6-AFE7-68D4691C34A2}" sibTransId="{70A7530D-8212-4875-8304-841D3EA33255}"/>
    <dgm:cxn modelId="{DF6F6794-E2F9-4E5E-99CB-EC66C1A05DBA}" type="presOf" srcId="{61B8CF1B-7105-43E6-AFE7-68D4691C34A2}" destId="{97713317-377C-4227-90BB-B891F849B803}" srcOrd="0" destOrd="0" presId="urn:microsoft.com/office/officeart/2005/8/layout/hierarchy2"/>
    <dgm:cxn modelId="{54069558-7E53-40E3-9855-4F61753D56F3}" type="presOf" srcId="{5BDBD619-55EF-41CE-BA47-2CEDCBCC5219}" destId="{96B4A047-D02F-4535-80D0-FB3BE6D18399}" srcOrd="1" destOrd="0" presId="urn:microsoft.com/office/officeart/2005/8/layout/hierarchy2"/>
    <dgm:cxn modelId="{C82D9B56-D644-4ABF-8395-08A6C8FB52AA}" type="presOf" srcId="{41F81A26-8AF8-428F-8CB8-C2B3DDB8D17B}" destId="{BCDA602A-FA62-46B9-B2AA-5DDB21DF03FC}" srcOrd="0" destOrd="0" presId="urn:microsoft.com/office/officeart/2005/8/layout/hierarchy2"/>
    <dgm:cxn modelId="{EFEE6661-AF83-49A1-9331-9A48E5D3FB62}" type="presParOf" srcId="{A3CD9A07-826D-4F2E-9130-195D32F44733}" destId="{767EACFA-AB7C-4035-B8F9-E18763429168}" srcOrd="0" destOrd="0" presId="urn:microsoft.com/office/officeart/2005/8/layout/hierarchy2"/>
    <dgm:cxn modelId="{CB744095-A7BE-4462-9CC6-009F2542B2C9}" type="presParOf" srcId="{767EACFA-AB7C-4035-B8F9-E18763429168}" destId="{A9EBCF6B-A72B-4491-9D68-D81C940A6101}" srcOrd="0" destOrd="0" presId="urn:microsoft.com/office/officeart/2005/8/layout/hierarchy2"/>
    <dgm:cxn modelId="{E8F82F33-F244-4C42-ACAE-1480B073BCAF}" type="presParOf" srcId="{767EACFA-AB7C-4035-B8F9-E18763429168}" destId="{AFD56507-224D-430A-A492-46B68E48A0D9}" srcOrd="1" destOrd="0" presId="urn:microsoft.com/office/officeart/2005/8/layout/hierarchy2"/>
    <dgm:cxn modelId="{F7E18F77-729C-44C9-B47E-EDEFB1D1C2C3}" type="presParOf" srcId="{AFD56507-224D-430A-A492-46B68E48A0D9}" destId="{C6293895-DCAA-4647-94BD-F2ABA6A2AA78}" srcOrd="0" destOrd="0" presId="urn:microsoft.com/office/officeart/2005/8/layout/hierarchy2"/>
    <dgm:cxn modelId="{24F32B6B-9E55-4351-AF3D-A210934CA6B9}" type="presParOf" srcId="{C6293895-DCAA-4647-94BD-F2ABA6A2AA78}" destId="{B5D671AA-D982-4772-9194-B98B51AC3EE3}" srcOrd="0" destOrd="0" presId="urn:microsoft.com/office/officeart/2005/8/layout/hierarchy2"/>
    <dgm:cxn modelId="{83D24D03-6352-4B06-8248-3F680489B2A8}" type="presParOf" srcId="{AFD56507-224D-430A-A492-46B68E48A0D9}" destId="{6742EA74-6CE1-44DA-A4D2-9F5107D799C3}" srcOrd="1" destOrd="0" presId="urn:microsoft.com/office/officeart/2005/8/layout/hierarchy2"/>
    <dgm:cxn modelId="{C4AC8290-F3C7-4BE1-A866-B49251CB0D39}" type="presParOf" srcId="{6742EA74-6CE1-44DA-A4D2-9F5107D799C3}" destId="{3B14B9F4-49FD-482C-95F3-24D4E0460854}" srcOrd="0" destOrd="0" presId="urn:microsoft.com/office/officeart/2005/8/layout/hierarchy2"/>
    <dgm:cxn modelId="{26E17A34-7112-400A-BB14-D624CB5390EB}" type="presParOf" srcId="{6742EA74-6CE1-44DA-A4D2-9F5107D799C3}" destId="{5B29534E-9ED6-4327-93A4-184D9B5A218A}" srcOrd="1" destOrd="0" presId="urn:microsoft.com/office/officeart/2005/8/layout/hierarchy2"/>
    <dgm:cxn modelId="{A6B359EC-3D31-4949-8F1E-F361B2450594}" type="presParOf" srcId="{5B29534E-9ED6-4327-93A4-184D9B5A218A}" destId="{48340656-AE65-4E6B-A563-6D6097B26B3A}" srcOrd="0" destOrd="0" presId="urn:microsoft.com/office/officeart/2005/8/layout/hierarchy2"/>
    <dgm:cxn modelId="{9669E752-19D0-4E1C-A835-092DC028A0E7}" type="presParOf" srcId="{48340656-AE65-4E6B-A563-6D6097B26B3A}" destId="{96B4A047-D02F-4535-80D0-FB3BE6D18399}" srcOrd="0" destOrd="0" presId="urn:microsoft.com/office/officeart/2005/8/layout/hierarchy2"/>
    <dgm:cxn modelId="{D497464E-A9B6-41F2-BC6D-87257F2C985D}" type="presParOf" srcId="{5B29534E-9ED6-4327-93A4-184D9B5A218A}" destId="{56ECA5B9-131D-489C-AB1B-85DA3D10D8E1}" srcOrd="1" destOrd="0" presId="urn:microsoft.com/office/officeart/2005/8/layout/hierarchy2"/>
    <dgm:cxn modelId="{130CF3DE-3322-4207-A1D8-AACA3DAB9EB9}" type="presParOf" srcId="{56ECA5B9-131D-489C-AB1B-85DA3D10D8E1}" destId="{9077660F-3DEC-4AC3-B093-EE34694CDD63}" srcOrd="0" destOrd="0" presId="urn:microsoft.com/office/officeart/2005/8/layout/hierarchy2"/>
    <dgm:cxn modelId="{AF70157A-7901-41C5-B576-8F55DF4EECC8}" type="presParOf" srcId="{56ECA5B9-131D-489C-AB1B-85DA3D10D8E1}" destId="{DE01BF79-61A6-4035-9189-3075D02A264B}" srcOrd="1" destOrd="0" presId="urn:microsoft.com/office/officeart/2005/8/layout/hierarchy2"/>
    <dgm:cxn modelId="{6A9B5EAF-DD32-4EDF-A53C-B823DE3A54EA}" type="presParOf" srcId="{AFD56507-224D-430A-A492-46B68E48A0D9}" destId="{2B36ABEE-7AB2-436F-86D4-86560E5EC109}" srcOrd="2" destOrd="0" presId="urn:microsoft.com/office/officeart/2005/8/layout/hierarchy2"/>
    <dgm:cxn modelId="{6F6A2994-5606-4663-8A61-EAB1FF64DCFD}" type="presParOf" srcId="{2B36ABEE-7AB2-436F-86D4-86560E5EC109}" destId="{1D06B756-A065-41AF-9595-51D9A4C835DE}" srcOrd="0" destOrd="0" presId="urn:microsoft.com/office/officeart/2005/8/layout/hierarchy2"/>
    <dgm:cxn modelId="{F5901713-1F07-49AA-897B-AE1675BCBF60}" type="presParOf" srcId="{AFD56507-224D-430A-A492-46B68E48A0D9}" destId="{AD6F2AA7-4AD2-4158-A9B3-9B3E759BB8A9}" srcOrd="3" destOrd="0" presId="urn:microsoft.com/office/officeart/2005/8/layout/hierarchy2"/>
    <dgm:cxn modelId="{F65AB227-936A-4FAC-B71A-E756E143327A}" type="presParOf" srcId="{AD6F2AA7-4AD2-4158-A9B3-9B3E759BB8A9}" destId="{02CAF980-89F3-4163-8174-9A7546324448}" srcOrd="0" destOrd="0" presId="urn:microsoft.com/office/officeart/2005/8/layout/hierarchy2"/>
    <dgm:cxn modelId="{2ABCBD28-55C6-4C7A-9AEA-463E42ABB0FB}" type="presParOf" srcId="{AD6F2AA7-4AD2-4158-A9B3-9B3E759BB8A9}" destId="{ECCA2C6B-A3AF-426E-9D96-EE207E6790AA}" srcOrd="1" destOrd="0" presId="urn:microsoft.com/office/officeart/2005/8/layout/hierarchy2"/>
    <dgm:cxn modelId="{C4C56939-DBA3-4739-9D50-025A7FFAEC43}" type="presParOf" srcId="{ECCA2C6B-A3AF-426E-9D96-EE207E6790AA}" destId="{97713317-377C-4227-90BB-B891F849B803}" srcOrd="0" destOrd="0" presId="urn:microsoft.com/office/officeart/2005/8/layout/hierarchy2"/>
    <dgm:cxn modelId="{98F9369D-F86F-495E-9930-514BE829C69F}" type="presParOf" srcId="{97713317-377C-4227-90BB-B891F849B803}" destId="{4E380964-7851-489E-92E8-6C8629A1888A}" srcOrd="0" destOrd="0" presId="urn:microsoft.com/office/officeart/2005/8/layout/hierarchy2"/>
    <dgm:cxn modelId="{61929CE1-7D65-43CC-A384-2EEBD4C8E85A}" type="presParOf" srcId="{ECCA2C6B-A3AF-426E-9D96-EE207E6790AA}" destId="{902F9BA6-88DB-4DCC-9202-4862232D0F35}" srcOrd="1" destOrd="0" presId="urn:microsoft.com/office/officeart/2005/8/layout/hierarchy2"/>
    <dgm:cxn modelId="{1A64C3DC-5BC0-43A3-B89B-3A52F842ABF8}" type="presParOf" srcId="{902F9BA6-88DB-4DCC-9202-4862232D0F35}" destId="{BCDA602A-FA62-46B9-B2AA-5DDB21DF03FC}" srcOrd="0" destOrd="0" presId="urn:microsoft.com/office/officeart/2005/8/layout/hierarchy2"/>
    <dgm:cxn modelId="{182390F1-33AE-446A-9D47-51C951C0AFD0}" type="presParOf" srcId="{902F9BA6-88DB-4DCC-9202-4862232D0F35}" destId="{66C83DF1-6CAB-4E20-8126-52CB6FF43063}" srcOrd="1" destOrd="0" presId="urn:microsoft.com/office/officeart/2005/8/layout/hierarchy2"/>
    <dgm:cxn modelId="{42DF46F1-02B2-4501-8C68-B46523189FDD}" type="presParOf" srcId="{AFD56507-224D-430A-A492-46B68E48A0D9}" destId="{C84280BA-B7DD-4BE3-815D-0DDEEF403F86}" srcOrd="4" destOrd="0" presId="urn:microsoft.com/office/officeart/2005/8/layout/hierarchy2"/>
    <dgm:cxn modelId="{BB5E9B5F-89E7-4CFA-A43D-BB5645CD0A93}" type="presParOf" srcId="{C84280BA-B7DD-4BE3-815D-0DDEEF403F86}" destId="{B043A941-8802-4B06-BB20-2A545F044A9D}" srcOrd="0" destOrd="0" presId="urn:microsoft.com/office/officeart/2005/8/layout/hierarchy2"/>
    <dgm:cxn modelId="{6382E8CF-C141-438B-8B17-B0D649844C21}" type="presParOf" srcId="{AFD56507-224D-430A-A492-46B68E48A0D9}" destId="{A80844BD-6DA1-4CA2-ACD6-CFA32CE9EA88}" srcOrd="5" destOrd="0" presId="urn:microsoft.com/office/officeart/2005/8/layout/hierarchy2"/>
    <dgm:cxn modelId="{A4DB989D-37C8-40BA-8F76-0ED45EAC1486}" type="presParOf" srcId="{A80844BD-6DA1-4CA2-ACD6-CFA32CE9EA88}" destId="{EF07CF14-EC78-47E2-9740-642851C30F57}" srcOrd="0" destOrd="0" presId="urn:microsoft.com/office/officeart/2005/8/layout/hierarchy2"/>
    <dgm:cxn modelId="{E2274C77-9924-4BF8-B30F-196E8D49F502}" type="presParOf" srcId="{A80844BD-6DA1-4CA2-ACD6-CFA32CE9EA88}" destId="{11F0EDC1-AB6A-4632-9E3A-FCC4E2B64FEC}" srcOrd="1" destOrd="0" presId="urn:microsoft.com/office/officeart/2005/8/layout/hierarchy2"/>
    <dgm:cxn modelId="{59DDA1E7-269F-4A8C-97E9-82FA8D9C2DF3}" type="presParOf" srcId="{11F0EDC1-AB6A-4632-9E3A-FCC4E2B64FEC}" destId="{955DDF7D-B4B5-4838-B87E-83DDDC399110}" srcOrd="0" destOrd="0" presId="urn:microsoft.com/office/officeart/2005/8/layout/hierarchy2"/>
    <dgm:cxn modelId="{A367CBD6-4AA0-4287-AFE3-A610026BA207}" type="presParOf" srcId="{955DDF7D-B4B5-4838-B87E-83DDDC399110}" destId="{44B12656-511E-4095-9C40-871F4358A975}" srcOrd="0" destOrd="0" presId="urn:microsoft.com/office/officeart/2005/8/layout/hierarchy2"/>
    <dgm:cxn modelId="{91C1A9B7-CE45-4380-8298-974DCDA74BDB}" type="presParOf" srcId="{11F0EDC1-AB6A-4632-9E3A-FCC4E2B64FEC}" destId="{30FA5E83-2BA3-4C67-8172-33F04BEE4145}" srcOrd="1" destOrd="0" presId="urn:microsoft.com/office/officeart/2005/8/layout/hierarchy2"/>
    <dgm:cxn modelId="{1E194787-0D30-4E85-8152-F8427AB3028D}" type="presParOf" srcId="{30FA5E83-2BA3-4C67-8172-33F04BEE4145}" destId="{1B614068-5B76-4E61-8D10-290F59EF2BF0}" srcOrd="0" destOrd="0" presId="urn:microsoft.com/office/officeart/2005/8/layout/hierarchy2"/>
    <dgm:cxn modelId="{BDC95F2D-82E3-4936-9534-98E85EA4B010}" type="presParOf" srcId="{30FA5E83-2BA3-4C67-8172-33F04BEE4145}" destId="{8BE20292-2FBC-4FBA-A8AE-C1A4506A68AB}" srcOrd="1" destOrd="0" presId="urn:microsoft.com/office/officeart/2005/8/layout/hierarchy2"/>
    <dgm:cxn modelId="{BD5A0476-295C-4C18-959F-86CA3D1C2901}" type="presParOf" srcId="{AFD56507-224D-430A-A492-46B68E48A0D9}" destId="{1E5C535F-AFF0-4DB5-80D2-702FF189887B}" srcOrd="6" destOrd="0" presId="urn:microsoft.com/office/officeart/2005/8/layout/hierarchy2"/>
    <dgm:cxn modelId="{42EC6DA0-6163-4809-A836-9F895932AB13}" type="presParOf" srcId="{1E5C535F-AFF0-4DB5-80D2-702FF189887B}" destId="{71CE060F-7893-45B7-AE1F-77BA22E2BF21}" srcOrd="0" destOrd="0" presId="urn:microsoft.com/office/officeart/2005/8/layout/hierarchy2"/>
    <dgm:cxn modelId="{B14239FC-7958-4E9B-ACC4-68B457030A44}" type="presParOf" srcId="{AFD56507-224D-430A-A492-46B68E48A0D9}" destId="{C0469BD0-5CD0-4A53-98A8-7EAC80A35CF4}" srcOrd="7" destOrd="0" presId="urn:microsoft.com/office/officeart/2005/8/layout/hierarchy2"/>
    <dgm:cxn modelId="{BA5FCB1F-5CFC-48A3-938C-00DAA2D052A2}" type="presParOf" srcId="{C0469BD0-5CD0-4A53-98A8-7EAC80A35CF4}" destId="{AC8B5F50-B7FD-4CB6-8AA3-61485D670613}" srcOrd="0" destOrd="0" presId="urn:microsoft.com/office/officeart/2005/8/layout/hierarchy2"/>
    <dgm:cxn modelId="{6E5F2CF0-89E1-4361-9463-46F055FB19C0}" type="presParOf" srcId="{C0469BD0-5CD0-4A53-98A8-7EAC80A35CF4}" destId="{49C866F9-0E7E-45CA-9323-D7AD75F83EFC}" srcOrd="1" destOrd="0" presId="urn:microsoft.com/office/officeart/2005/8/layout/hierarchy2"/>
    <dgm:cxn modelId="{B64B148A-8ED3-4D6C-A9E4-D5AE17CA2318}" type="presParOf" srcId="{49C866F9-0E7E-45CA-9323-D7AD75F83EFC}" destId="{B98AC0D0-BF11-4614-B074-63DD146208DE}" srcOrd="0" destOrd="0" presId="urn:microsoft.com/office/officeart/2005/8/layout/hierarchy2"/>
    <dgm:cxn modelId="{2D8C2C76-0DB0-45EF-878D-FACCFFFD7E31}" type="presParOf" srcId="{B98AC0D0-BF11-4614-B074-63DD146208DE}" destId="{7D7765CB-BC77-4F35-B1FF-F88384ACE547}" srcOrd="0" destOrd="0" presId="urn:microsoft.com/office/officeart/2005/8/layout/hierarchy2"/>
    <dgm:cxn modelId="{177E95C1-3783-4A54-A34A-04F03BB496B0}" type="presParOf" srcId="{49C866F9-0E7E-45CA-9323-D7AD75F83EFC}" destId="{4C8BA468-2CE2-4A2E-988E-BA494626781F}" srcOrd="1" destOrd="0" presId="urn:microsoft.com/office/officeart/2005/8/layout/hierarchy2"/>
    <dgm:cxn modelId="{8DB2FA51-4AC8-4CE2-8F36-131260E02F5B}" type="presParOf" srcId="{4C8BA468-2CE2-4A2E-988E-BA494626781F}" destId="{175B8E2B-1E21-42BC-B41B-244B9BBE8F40}" srcOrd="0" destOrd="0" presId="urn:microsoft.com/office/officeart/2005/8/layout/hierarchy2"/>
    <dgm:cxn modelId="{F22B9CC9-881D-4220-A0CD-8C0FAB022D85}" type="presParOf" srcId="{4C8BA468-2CE2-4A2E-988E-BA494626781F}" destId="{F2CEDD44-892C-4284-BEF8-CC7BDC6D656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9C821-C39A-4180-A52E-3DD38F62059A}">
      <dsp:nvSpPr>
        <dsp:cNvPr id="0" name=""/>
        <dsp:cNvSpPr/>
      </dsp:nvSpPr>
      <dsp:spPr>
        <a:xfrm rot="5400000">
          <a:off x="2123441" y="833750"/>
          <a:ext cx="822141" cy="935978"/>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B556C1-3A03-45A0-9D95-E976B505C17E}">
      <dsp:nvSpPr>
        <dsp:cNvPr id="0" name=""/>
        <dsp:cNvSpPr/>
      </dsp:nvSpPr>
      <dsp:spPr>
        <a:xfrm>
          <a:off x="1971931" y="96718"/>
          <a:ext cx="1719207" cy="747686"/>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MX" sz="1300" kern="1200" dirty="0" err="1" smtClean="0">
              <a:latin typeface="Calibri" panose="020F0502020204030204" pitchFamily="34" charset="0"/>
              <a:cs typeface="Calibri" panose="020F0502020204030204" pitchFamily="34" charset="0"/>
            </a:rPr>
            <a:t>Request</a:t>
          </a:r>
          <a:r>
            <a:rPr lang="es-MX" sz="1300" kern="1200" dirty="0" smtClean="0">
              <a:latin typeface="Calibri" panose="020F0502020204030204" pitchFamily="34" charset="0"/>
              <a:cs typeface="Calibri" panose="020F0502020204030204" pitchFamily="34" charset="0"/>
            </a:rPr>
            <a:t> </a:t>
          </a:r>
          <a:r>
            <a:rPr lang="es-MX" sz="1300" kern="1200" dirty="0" err="1" smtClean="0">
              <a:latin typeface="Calibri" panose="020F0502020204030204" pitchFamily="34" charset="0"/>
              <a:cs typeface="Calibri" panose="020F0502020204030204" pitchFamily="34" charset="0"/>
            </a:rPr>
            <a:t>for</a:t>
          </a:r>
          <a:r>
            <a:rPr lang="es-MX" sz="1300" kern="1200" dirty="0" smtClean="0">
              <a:latin typeface="Calibri" panose="020F0502020204030204" pitchFamily="34" charset="0"/>
              <a:cs typeface="Calibri" panose="020F0502020204030204" pitchFamily="34" charset="0"/>
            </a:rPr>
            <a:t> </a:t>
          </a:r>
          <a:r>
            <a:rPr lang="es-MX" sz="1300" kern="1200" dirty="0" err="1" smtClean="0">
              <a:latin typeface="Calibri" panose="020F0502020204030204" pitchFamily="34" charset="0"/>
              <a:cs typeface="Calibri" panose="020F0502020204030204" pitchFamily="34" charset="0"/>
            </a:rPr>
            <a:t>the</a:t>
          </a:r>
          <a:r>
            <a:rPr lang="es-MX" sz="1300" kern="1200" dirty="0" smtClean="0">
              <a:latin typeface="Calibri" panose="020F0502020204030204" pitchFamily="34" charset="0"/>
              <a:cs typeface="Calibri" panose="020F0502020204030204" pitchFamily="34" charset="0"/>
            </a:rPr>
            <a:t> </a:t>
          </a:r>
          <a:r>
            <a:rPr lang="es-MX" sz="1300" kern="1200" dirty="0" err="1" smtClean="0">
              <a:latin typeface="Calibri" panose="020F0502020204030204" pitchFamily="34" charset="0"/>
              <a:cs typeface="Calibri" panose="020F0502020204030204" pitchFamily="34" charset="0"/>
            </a:rPr>
            <a:t>countries</a:t>
          </a:r>
          <a:r>
            <a:rPr lang="es-MX" sz="1300" kern="1200" dirty="0" smtClean="0">
              <a:latin typeface="Calibri" panose="020F0502020204030204" pitchFamily="34" charset="0"/>
              <a:cs typeface="Calibri" panose="020F0502020204030204" pitchFamily="34" charset="0"/>
            </a:rPr>
            <a:t> (JUNE 2019)</a:t>
          </a:r>
          <a:endParaRPr lang="es-CL" sz="1300" kern="1200" dirty="0">
            <a:latin typeface="Calibri" panose="020F0502020204030204" pitchFamily="34" charset="0"/>
            <a:cs typeface="Calibri" panose="020F0502020204030204" pitchFamily="34" charset="0"/>
          </a:endParaRPr>
        </a:p>
      </dsp:txBody>
      <dsp:txXfrm>
        <a:off x="2008437" y="133224"/>
        <a:ext cx="1646195" cy="674674"/>
      </dsp:txXfrm>
    </dsp:sp>
    <dsp:sp modelId="{EBCCFC18-3BA5-45A3-ABB2-D8A018CC3CF4}">
      <dsp:nvSpPr>
        <dsp:cNvPr id="0" name=""/>
        <dsp:cNvSpPr/>
      </dsp:nvSpPr>
      <dsp:spPr>
        <a:xfrm>
          <a:off x="3289625" y="14783"/>
          <a:ext cx="1006591" cy="782991"/>
        </a:xfrm>
        <a:prstGeom prst="rect">
          <a:avLst/>
        </a:prstGeom>
        <a:noFill/>
        <a:ln>
          <a:noFill/>
        </a:ln>
        <a:effectLst/>
      </dsp:spPr>
      <dsp:style>
        <a:lnRef idx="0">
          <a:scrgbClr r="0" g="0" b="0"/>
        </a:lnRef>
        <a:fillRef idx="0">
          <a:scrgbClr r="0" g="0" b="0"/>
        </a:fillRef>
        <a:effectRef idx="0">
          <a:scrgbClr r="0" g="0" b="0"/>
        </a:effectRef>
        <a:fontRef idx="minor"/>
      </dsp:style>
    </dsp:sp>
    <dsp:sp modelId="{52308662-6DDA-4200-9F83-473BC98B0D6A}">
      <dsp:nvSpPr>
        <dsp:cNvPr id="0" name=""/>
        <dsp:cNvSpPr/>
      </dsp:nvSpPr>
      <dsp:spPr>
        <a:xfrm rot="5400000">
          <a:off x="3349278" y="1921984"/>
          <a:ext cx="822141" cy="935978"/>
        </a:xfrm>
        <a:prstGeom prst="bentUpArrow">
          <a:avLst>
            <a:gd name="adj1" fmla="val 32840"/>
            <a:gd name="adj2" fmla="val 25000"/>
            <a:gd name="adj3" fmla="val 35780"/>
          </a:avLst>
        </a:prstGeom>
        <a:solidFill>
          <a:schemeClr val="accent2">
            <a:tint val="50000"/>
            <a:hueOff val="-880662"/>
            <a:satOff val="-76170"/>
            <a:lumOff val="87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646681-FA2A-49A3-9D8D-D2EE1DF4C93B}">
      <dsp:nvSpPr>
        <dsp:cNvPr id="0" name=""/>
        <dsp:cNvSpPr/>
      </dsp:nvSpPr>
      <dsp:spPr>
        <a:xfrm>
          <a:off x="2965955" y="1010624"/>
          <a:ext cx="1715013" cy="968756"/>
        </a:xfrm>
        <a:prstGeom prst="roundRect">
          <a:avLst>
            <a:gd name="adj" fmla="val 1667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u="none" strike="noStrike" kern="1200" cap="none" dirty="0" smtClean="0">
              <a:latin typeface="Calibri" panose="020F0502020204030204" pitchFamily="34" charset="0"/>
              <a:cs typeface="Calibri" panose="020F0502020204030204" pitchFamily="34" charset="0"/>
            </a:rPr>
            <a:t>Matrix of information (related with 2018-2019 survey)</a:t>
          </a:r>
          <a:endParaRPr lang="en-US" sz="1300" u="none" strike="noStrike" kern="1200" cap="none" dirty="0">
            <a:latin typeface="Calibri" panose="020F0502020204030204" pitchFamily="34" charset="0"/>
            <a:cs typeface="Calibri" panose="020F0502020204030204" pitchFamily="34" charset="0"/>
          </a:endParaRPr>
        </a:p>
      </dsp:txBody>
      <dsp:txXfrm>
        <a:off x="3013254" y="1057923"/>
        <a:ext cx="1620415" cy="874158"/>
      </dsp:txXfrm>
    </dsp:sp>
    <dsp:sp modelId="{AF8DDCCE-5EFE-42E0-BB7B-2301412ABF1F}">
      <dsp:nvSpPr>
        <dsp:cNvPr id="0" name=""/>
        <dsp:cNvSpPr/>
      </dsp:nvSpPr>
      <dsp:spPr>
        <a:xfrm>
          <a:off x="4515463" y="1103017"/>
          <a:ext cx="1006591" cy="782991"/>
        </a:xfrm>
        <a:prstGeom prst="rect">
          <a:avLst/>
        </a:prstGeom>
        <a:noFill/>
        <a:ln>
          <a:noFill/>
        </a:ln>
        <a:effectLst/>
      </dsp:spPr>
      <dsp:style>
        <a:lnRef idx="0">
          <a:scrgbClr r="0" g="0" b="0"/>
        </a:lnRef>
        <a:fillRef idx="0">
          <a:scrgbClr r="0" g="0" b="0"/>
        </a:fillRef>
        <a:effectRef idx="0">
          <a:scrgbClr r="0" g="0" b="0"/>
        </a:effectRef>
        <a:fontRef idx="minor"/>
      </dsp:style>
    </dsp:sp>
    <dsp:sp modelId="{20711FBD-3512-4A70-B7F4-65D6A19B359B}">
      <dsp:nvSpPr>
        <dsp:cNvPr id="0" name=""/>
        <dsp:cNvSpPr/>
      </dsp:nvSpPr>
      <dsp:spPr>
        <a:xfrm>
          <a:off x="4366059" y="2112177"/>
          <a:ext cx="1651944" cy="984440"/>
        </a:xfrm>
        <a:prstGeom prst="roundRect">
          <a:avLst>
            <a:gd name="adj" fmla="val 166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CL" sz="1300" u="none" strike="noStrike" kern="1200" cap="none" dirty="0" smtClean="0">
              <a:latin typeface="Calibri" panose="020F0502020204030204" pitchFamily="34" charset="0"/>
              <a:cs typeface="Calibri" panose="020F0502020204030204" pitchFamily="34" charset="0"/>
            </a:rPr>
            <a:t>Web </a:t>
          </a:r>
          <a:r>
            <a:rPr lang="es-CL" sz="1300" u="none" strike="noStrike" kern="1200" cap="none" dirty="0" err="1" smtClean="0">
              <a:latin typeface="Calibri" panose="020F0502020204030204" pitchFamily="34" charset="0"/>
              <a:cs typeface="Calibri" panose="020F0502020204030204" pitchFamily="34" charset="0"/>
            </a:rPr>
            <a:t>documentation</a:t>
          </a:r>
          <a:r>
            <a:rPr lang="es-CL" sz="1300" u="none" strike="noStrike" kern="1200" cap="none" dirty="0" smtClean="0">
              <a:latin typeface="Calibri" panose="020F0502020204030204" pitchFamily="34" charset="0"/>
              <a:cs typeface="Calibri" panose="020F0502020204030204" pitchFamily="34" charset="0"/>
            </a:rPr>
            <a:t> </a:t>
          </a:r>
          <a:r>
            <a:rPr lang="es-CL" sz="1300" u="none" strike="noStrike" kern="1200" cap="none" dirty="0" err="1" smtClean="0">
              <a:latin typeface="Calibri" panose="020F0502020204030204" pitchFamily="34" charset="0"/>
              <a:cs typeface="Calibri" panose="020F0502020204030204" pitchFamily="34" charset="0"/>
            </a:rPr>
            <a:t>repository</a:t>
          </a:r>
          <a:endParaRPr lang="es-CL" sz="1300" u="none" strike="noStrike" kern="1200" cap="none" dirty="0">
            <a:latin typeface="Calibri" panose="020F0502020204030204" pitchFamily="34" charset="0"/>
            <a:cs typeface="Calibri" panose="020F0502020204030204" pitchFamily="34" charset="0"/>
            <a:sym typeface="Calibri"/>
          </a:endParaRPr>
        </a:p>
      </dsp:txBody>
      <dsp:txXfrm>
        <a:off x="4414124" y="2160242"/>
        <a:ext cx="1555814" cy="888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2079A-1C80-4B84-8BE0-AD69382226B8}">
      <dsp:nvSpPr>
        <dsp:cNvPr id="0" name=""/>
        <dsp:cNvSpPr/>
      </dsp:nvSpPr>
      <dsp:spPr>
        <a:xfrm rot="1733386">
          <a:off x="1476569" y="2670099"/>
          <a:ext cx="704235" cy="66884"/>
        </a:xfrm>
        <a:custGeom>
          <a:avLst/>
          <a:gdLst/>
          <a:ahLst/>
          <a:cxnLst/>
          <a:rect l="0" t="0" r="0" b="0"/>
          <a:pathLst>
            <a:path>
              <a:moveTo>
                <a:pt x="0" y="33442"/>
              </a:moveTo>
              <a:lnTo>
                <a:pt x="704235" y="3344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8F0367-F9A7-4957-BE54-152B22015690}">
      <dsp:nvSpPr>
        <dsp:cNvPr id="0" name=""/>
        <dsp:cNvSpPr/>
      </dsp:nvSpPr>
      <dsp:spPr>
        <a:xfrm rot="19866614">
          <a:off x="1476569" y="1579693"/>
          <a:ext cx="704235" cy="66884"/>
        </a:xfrm>
        <a:custGeom>
          <a:avLst/>
          <a:gdLst/>
          <a:ahLst/>
          <a:cxnLst/>
          <a:rect l="0" t="0" r="0" b="0"/>
          <a:pathLst>
            <a:path>
              <a:moveTo>
                <a:pt x="0" y="33442"/>
              </a:moveTo>
              <a:lnTo>
                <a:pt x="704235" y="3344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4DC50F-D375-4202-BB17-CB3DDDC4FB7D}">
      <dsp:nvSpPr>
        <dsp:cNvPr id="0" name=""/>
        <dsp:cNvSpPr/>
      </dsp:nvSpPr>
      <dsp:spPr>
        <a:xfrm>
          <a:off x="132479" y="1398277"/>
          <a:ext cx="1416314" cy="152012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EF62EA-E0AB-4447-AE2C-D7032B48CD28}">
      <dsp:nvSpPr>
        <dsp:cNvPr id="0" name=""/>
        <dsp:cNvSpPr/>
      </dsp:nvSpPr>
      <dsp:spPr>
        <a:xfrm>
          <a:off x="2064475" y="578881"/>
          <a:ext cx="1165291" cy="116529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CL" sz="1000" kern="1200" dirty="0" smtClean="0"/>
            <a:t>STATISTICS / GEOSPATIAL INFORMATION</a:t>
          </a:r>
          <a:endParaRPr lang="es-CL" sz="1000" kern="1200" dirty="0"/>
        </a:p>
      </dsp:txBody>
      <dsp:txXfrm>
        <a:off x="2235128" y="749534"/>
        <a:ext cx="823985" cy="823985"/>
      </dsp:txXfrm>
    </dsp:sp>
    <dsp:sp modelId="{EC139243-2C31-4845-BE70-3965634E2654}">
      <dsp:nvSpPr>
        <dsp:cNvPr id="0" name=""/>
        <dsp:cNvSpPr/>
      </dsp:nvSpPr>
      <dsp:spPr>
        <a:xfrm>
          <a:off x="2064475" y="2572504"/>
          <a:ext cx="1165291" cy="116529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L" sz="1200" kern="1200" dirty="0" smtClean="0"/>
            <a:t>ACADEMIC NETWORK </a:t>
          </a:r>
          <a:endParaRPr lang="es-CL" sz="1200" kern="1200" dirty="0"/>
        </a:p>
      </dsp:txBody>
      <dsp:txXfrm>
        <a:off x="2235128" y="2743157"/>
        <a:ext cx="823985" cy="823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BCF6B-A72B-4491-9D68-D81C940A6101}">
      <dsp:nvSpPr>
        <dsp:cNvPr id="0" name=""/>
        <dsp:cNvSpPr/>
      </dsp:nvSpPr>
      <dsp:spPr>
        <a:xfrm>
          <a:off x="0" y="1703959"/>
          <a:ext cx="1655843" cy="693512"/>
        </a:xfrm>
        <a:prstGeom prst="roundRect">
          <a:avLst>
            <a:gd name="adj" fmla="val 1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CL" sz="2400" kern="1200" dirty="0" smtClean="0">
              <a:latin typeface="Calibri" panose="020F0502020204030204" pitchFamily="34" charset="0"/>
              <a:cs typeface="Calibri" panose="020F0502020204030204" pitchFamily="34" charset="0"/>
            </a:rPr>
            <a:t>SDI </a:t>
          </a:r>
          <a:endParaRPr lang="es-CL" sz="2400" kern="1200" dirty="0">
            <a:latin typeface="Calibri" panose="020F0502020204030204" pitchFamily="34" charset="0"/>
            <a:cs typeface="Calibri" panose="020F0502020204030204" pitchFamily="34" charset="0"/>
          </a:endParaRPr>
        </a:p>
      </dsp:txBody>
      <dsp:txXfrm>
        <a:off x="20312" y="1724271"/>
        <a:ext cx="1615219" cy="652888"/>
      </dsp:txXfrm>
    </dsp:sp>
    <dsp:sp modelId="{C6293895-DCAA-4647-94BD-F2ABA6A2AA78}">
      <dsp:nvSpPr>
        <dsp:cNvPr id="0" name=""/>
        <dsp:cNvSpPr/>
      </dsp:nvSpPr>
      <dsp:spPr>
        <a:xfrm rot="18259783">
          <a:off x="1347882" y="1447268"/>
          <a:ext cx="1412516" cy="40429"/>
        </a:xfrm>
        <a:custGeom>
          <a:avLst/>
          <a:gdLst/>
          <a:ahLst/>
          <a:cxnLst/>
          <a:rect l="0" t="0" r="0" b="0"/>
          <a:pathLst>
            <a:path>
              <a:moveTo>
                <a:pt x="0" y="20214"/>
              </a:moveTo>
              <a:lnTo>
                <a:pt x="1412516" y="20214"/>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CL" sz="1400" kern="1200">
            <a:latin typeface="Calibri" panose="020F0502020204030204" pitchFamily="34" charset="0"/>
            <a:cs typeface="Calibri" panose="020F0502020204030204" pitchFamily="34" charset="0"/>
          </a:endParaRPr>
        </a:p>
      </dsp:txBody>
      <dsp:txXfrm>
        <a:off x="2018828" y="1432170"/>
        <a:ext cx="70625" cy="70625"/>
      </dsp:txXfrm>
    </dsp:sp>
    <dsp:sp modelId="{3B14B9F4-49FD-482C-95F3-24D4E0460854}">
      <dsp:nvSpPr>
        <dsp:cNvPr id="0" name=""/>
        <dsp:cNvSpPr/>
      </dsp:nvSpPr>
      <dsp:spPr>
        <a:xfrm>
          <a:off x="2452438" y="525283"/>
          <a:ext cx="2095185" cy="717936"/>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latin typeface="Calibri" panose="020F0502020204030204" pitchFamily="34" charset="0"/>
              <a:cs typeface="Calibri" panose="020F0502020204030204" pitchFamily="34" charset="0"/>
            </a:rPr>
            <a:t>LEGAL AND POLICY/ GOVERNANCE / INSTITUTIONS  </a:t>
          </a:r>
          <a:endParaRPr lang="es-CL" sz="1400" kern="1200" dirty="0">
            <a:latin typeface="Calibri" panose="020F0502020204030204" pitchFamily="34" charset="0"/>
            <a:cs typeface="Calibri" panose="020F0502020204030204" pitchFamily="34" charset="0"/>
          </a:endParaRPr>
        </a:p>
      </dsp:txBody>
      <dsp:txXfrm>
        <a:off x="2473466" y="546311"/>
        <a:ext cx="2053129" cy="675880"/>
      </dsp:txXfrm>
    </dsp:sp>
    <dsp:sp modelId="{48340656-AE65-4E6B-A563-6D6097B26B3A}">
      <dsp:nvSpPr>
        <dsp:cNvPr id="0" name=""/>
        <dsp:cNvSpPr/>
      </dsp:nvSpPr>
      <dsp:spPr>
        <a:xfrm rot="21599762">
          <a:off x="4547623" y="864019"/>
          <a:ext cx="481026" cy="40429"/>
        </a:xfrm>
        <a:custGeom>
          <a:avLst/>
          <a:gdLst/>
          <a:ahLst/>
          <a:cxnLst/>
          <a:rect l="0" t="0" r="0" b="0"/>
          <a:pathLst>
            <a:path>
              <a:moveTo>
                <a:pt x="0" y="20214"/>
              </a:moveTo>
              <a:lnTo>
                <a:pt x="481026" y="20214"/>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CL" sz="1400" kern="1200">
            <a:latin typeface="Calibri" panose="020F0502020204030204" pitchFamily="34" charset="0"/>
            <a:cs typeface="Calibri" panose="020F0502020204030204" pitchFamily="34" charset="0"/>
          </a:endParaRPr>
        </a:p>
      </dsp:txBody>
      <dsp:txXfrm>
        <a:off x="4776111" y="872209"/>
        <a:ext cx="24051" cy="24051"/>
      </dsp:txXfrm>
    </dsp:sp>
    <dsp:sp modelId="{9077660F-3DEC-4AC3-B093-EE34694CDD63}">
      <dsp:nvSpPr>
        <dsp:cNvPr id="0" name=""/>
        <dsp:cNvSpPr/>
      </dsp:nvSpPr>
      <dsp:spPr>
        <a:xfrm>
          <a:off x="5028650" y="706610"/>
          <a:ext cx="484919" cy="355214"/>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latin typeface="Calibri" panose="020F0502020204030204" pitchFamily="34" charset="0"/>
              <a:cs typeface="Calibri" panose="020F0502020204030204" pitchFamily="34" charset="0"/>
            </a:rPr>
            <a:t>14</a:t>
          </a:r>
          <a:endParaRPr lang="es-CL" sz="1400" kern="1200" dirty="0">
            <a:latin typeface="Calibri" panose="020F0502020204030204" pitchFamily="34" charset="0"/>
            <a:cs typeface="Calibri" panose="020F0502020204030204" pitchFamily="34" charset="0"/>
          </a:endParaRPr>
        </a:p>
      </dsp:txBody>
      <dsp:txXfrm>
        <a:off x="5039054" y="717014"/>
        <a:ext cx="464111" cy="334406"/>
      </dsp:txXfrm>
    </dsp:sp>
    <dsp:sp modelId="{2B36ABEE-7AB2-436F-86D4-86560E5EC109}">
      <dsp:nvSpPr>
        <dsp:cNvPr id="0" name=""/>
        <dsp:cNvSpPr/>
      </dsp:nvSpPr>
      <dsp:spPr>
        <a:xfrm rot="3710936">
          <a:off x="1085611" y="2982366"/>
          <a:ext cx="2159143" cy="40429"/>
        </a:xfrm>
        <a:custGeom>
          <a:avLst/>
          <a:gdLst/>
          <a:ahLst/>
          <a:cxnLst/>
          <a:rect l="0" t="0" r="0" b="0"/>
          <a:pathLst>
            <a:path>
              <a:moveTo>
                <a:pt x="0" y="20214"/>
              </a:moveTo>
              <a:lnTo>
                <a:pt x="2159143" y="20214"/>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CL" sz="1400" kern="1200">
            <a:latin typeface="Calibri" panose="020F0502020204030204" pitchFamily="34" charset="0"/>
            <a:cs typeface="Calibri" panose="020F0502020204030204" pitchFamily="34" charset="0"/>
          </a:endParaRPr>
        </a:p>
      </dsp:txBody>
      <dsp:txXfrm>
        <a:off x="2111204" y="2948602"/>
        <a:ext cx="107957" cy="107957"/>
      </dsp:txXfrm>
    </dsp:sp>
    <dsp:sp modelId="{02CAF980-89F3-4163-8174-9A7546324448}">
      <dsp:nvSpPr>
        <dsp:cNvPr id="0" name=""/>
        <dsp:cNvSpPr/>
      </dsp:nvSpPr>
      <dsp:spPr>
        <a:xfrm>
          <a:off x="2674522" y="3619435"/>
          <a:ext cx="1769421" cy="670022"/>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latin typeface="Calibri" panose="020F0502020204030204" pitchFamily="34" charset="0"/>
              <a:cs typeface="Calibri" panose="020F0502020204030204" pitchFamily="34" charset="0"/>
            </a:rPr>
            <a:t>INFORMATION/ NORMS AND STANDARDS</a:t>
          </a:r>
          <a:endParaRPr lang="es-CL" sz="1400" kern="1200" dirty="0">
            <a:latin typeface="Calibri" panose="020F0502020204030204" pitchFamily="34" charset="0"/>
            <a:cs typeface="Calibri" panose="020F0502020204030204" pitchFamily="34" charset="0"/>
          </a:endParaRPr>
        </a:p>
      </dsp:txBody>
      <dsp:txXfrm>
        <a:off x="2694146" y="3639059"/>
        <a:ext cx="1730173" cy="630774"/>
      </dsp:txXfrm>
    </dsp:sp>
    <dsp:sp modelId="{97713317-377C-4227-90BB-B891F849B803}">
      <dsp:nvSpPr>
        <dsp:cNvPr id="0" name=""/>
        <dsp:cNvSpPr/>
      </dsp:nvSpPr>
      <dsp:spPr>
        <a:xfrm rot="20880980">
          <a:off x="4441595" y="3911854"/>
          <a:ext cx="215548" cy="40429"/>
        </a:xfrm>
        <a:custGeom>
          <a:avLst/>
          <a:gdLst/>
          <a:ahLst/>
          <a:cxnLst/>
          <a:rect l="0" t="0" r="0" b="0"/>
          <a:pathLst>
            <a:path>
              <a:moveTo>
                <a:pt x="0" y="20214"/>
              </a:moveTo>
              <a:lnTo>
                <a:pt x="215548" y="20214"/>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latin typeface="Calibri" panose="020F0502020204030204" pitchFamily="34" charset="0"/>
            <a:cs typeface="Calibri" panose="020F0502020204030204" pitchFamily="34" charset="0"/>
          </a:endParaRPr>
        </a:p>
      </dsp:txBody>
      <dsp:txXfrm>
        <a:off x="4543981" y="3926680"/>
        <a:ext cx="10777" cy="10777"/>
      </dsp:txXfrm>
    </dsp:sp>
    <dsp:sp modelId="{BCDA602A-FA62-46B9-B2AA-5DDB21DF03FC}">
      <dsp:nvSpPr>
        <dsp:cNvPr id="0" name=""/>
        <dsp:cNvSpPr/>
      </dsp:nvSpPr>
      <dsp:spPr>
        <a:xfrm>
          <a:off x="4654795" y="3750085"/>
          <a:ext cx="518663" cy="319212"/>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smtClean="0">
              <a:latin typeface="Calibri" panose="020F0502020204030204" pitchFamily="34" charset="0"/>
              <a:cs typeface="Calibri" panose="020F0502020204030204" pitchFamily="34" charset="0"/>
            </a:rPr>
            <a:t>9</a:t>
          </a:r>
          <a:endParaRPr lang="es-CL" sz="1300" kern="1200" dirty="0">
            <a:latin typeface="Calibri" panose="020F0502020204030204" pitchFamily="34" charset="0"/>
            <a:cs typeface="Calibri" panose="020F0502020204030204" pitchFamily="34" charset="0"/>
          </a:endParaRPr>
        </a:p>
      </dsp:txBody>
      <dsp:txXfrm>
        <a:off x="4664144" y="3759434"/>
        <a:ext cx="499965" cy="300514"/>
      </dsp:txXfrm>
    </dsp:sp>
    <dsp:sp modelId="{C84280BA-B7DD-4BE3-815D-0DDEEF403F86}">
      <dsp:nvSpPr>
        <dsp:cNvPr id="0" name=""/>
        <dsp:cNvSpPr/>
      </dsp:nvSpPr>
      <dsp:spPr>
        <a:xfrm rot="2476780">
          <a:off x="1487660" y="2477002"/>
          <a:ext cx="1353577" cy="40429"/>
        </a:xfrm>
        <a:custGeom>
          <a:avLst/>
          <a:gdLst/>
          <a:ahLst/>
          <a:cxnLst/>
          <a:rect l="0" t="0" r="0" b="0"/>
          <a:pathLst>
            <a:path>
              <a:moveTo>
                <a:pt x="0" y="20214"/>
              </a:moveTo>
              <a:lnTo>
                <a:pt x="1353577" y="20214"/>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latin typeface="Calibri" panose="020F0502020204030204" pitchFamily="34" charset="0"/>
            <a:cs typeface="Calibri" panose="020F0502020204030204" pitchFamily="34" charset="0"/>
          </a:endParaRPr>
        </a:p>
      </dsp:txBody>
      <dsp:txXfrm>
        <a:off x="2130609" y="2463377"/>
        <a:ext cx="67678" cy="67678"/>
      </dsp:txXfrm>
    </dsp:sp>
    <dsp:sp modelId="{EF07CF14-EC78-47E2-9740-642851C30F57}">
      <dsp:nvSpPr>
        <dsp:cNvPr id="0" name=""/>
        <dsp:cNvSpPr/>
      </dsp:nvSpPr>
      <dsp:spPr>
        <a:xfrm>
          <a:off x="2673054" y="2559352"/>
          <a:ext cx="1682825" cy="768730"/>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latin typeface="Calibri" panose="020F0502020204030204" pitchFamily="34" charset="0"/>
              <a:cs typeface="Calibri" panose="020F0502020204030204" pitchFamily="34" charset="0"/>
            </a:rPr>
            <a:t>TECHNOLOGY </a:t>
          </a:r>
          <a:endParaRPr lang="es-CL" sz="1400" kern="1200" dirty="0">
            <a:latin typeface="Calibri" panose="020F0502020204030204" pitchFamily="34" charset="0"/>
            <a:cs typeface="Calibri" panose="020F0502020204030204" pitchFamily="34" charset="0"/>
          </a:endParaRPr>
        </a:p>
      </dsp:txBody>
      <dsp:txXfrm>
        <a:off x="2695569" y="2581867"/>
        <a:ext cx="1637795" cy="723700"/>
      </dsp:txXfrm>
    </dsp:sp>
    <dsp:sp modelId="{955DDF7D-B4B5-4838-B87E-83DDDC399110}">
      <dsp:nvSpPr>
        <dsp:cNvPr id="0" name=""/>
        <dsp:cNvSpPr/>
      </dsp:nvSpPr>
      <dsp:spPr>
        <a:xfrm rot="21106144">
          <a:off x="4354182" y="2899896"/>
          <a:ext cx="329783" cy="40429"/>
        </a:xfrm>
        <a:custGeom>
          <a:avLst/>
          <a:gdLst/>
          <a:ahLst/>
          <a:cxnLst/>
          <a:rect l="0" t="0" r="0" b="0"/>
          <a:pathLst>
            <a:path>
              <a:moveTo>
                <a:pt x="0" y="20214"/>
              </a:moveTo>
              <a:lnTo>
                <a:pt x="329783" y="20214"/>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latin typeface="Calibri" panose="020F0502020204030204" pitchFamily="34" charset="0"/>
            <a:cs typeface="Calibri" panose="020F0502020204030204" pitchFamily="34" charset="0"/>
          </a:endParaRPr>
        </a:p>
      </dsp:txBody>
      <dsp:txXfrm>
        <a:off x="4510829" y="2911867"/>
        <a:ext cx="16489" cy="16489"/>
      </dsp:txXfrm>
    </dsp:sp>
    <dsp:sp modelId="{1B614068-5B76-4E61-8D10-290F59EF2BF0}">
      <dsp:nvSpPr>
        <dsp:cNvPr id="0" name=""/>
        <dsp:cNvSpPr/>
      </dsp:nvSpPr>
      <dsp:spPr>
        <a:xfrm>
          <a:off x="4682266" y="2784239"/>
          <a:ext cx="366692" cy="224530"/>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smtClean="0">
              <a:latin typeface="Calibri" panose="020F0502020204030204" pitchFamily="34" charset="0"/>
              <a:cs typeface="Calibri" panose="020F0502020204030204" pitchFamily="34" charset="0"/>
            </a:rPr>
            <a:t>6</a:t>
          </a:r>
          <a:endParaRPr lang="es-CL" sz="1300" kern="1200" dirty="0">
            <a:latin typeface="Calibri" panose="020F0502020204030204" pitchFamily="34" charset="0"/>
            <a:cs typeface="Calibri" panose="020F0502020204030204" pitchFamily="34" charset="0"/>
          </a:endParaRPr>
        </a:p>
      </dsp:txBody>
      <dsp:txXfrm>
        <a:off x="4688842" y="2790815"/>
        <a:ext cx="353540" cy="211378"/>
      </dsp:txXfrm>
    </dsp:sp>
    <dsp:sp modelId="{1E5C535F-AFF0-4DB5-80D2-702FF189887B}">
      <dsp:nvSpPr>
        <dsp:cNvPr id="0" name=""/>
        <dsp:cNvSpPr/>
      </dsp:nvSpPr>
      <dsp:spPr>
        <a:xfrm rot="18850">
          <a:off x="1655836" y="2033214"/>
          <a:ext cx="989821" cy="40429"/>
        </a:xfrm>
        <a:custGeom>
          <a:avLst/>
          <a:gdLst/>
          <a:ahLst/>
          <a:cxnLst/>
          <a:rect l="0" t="0" r="0" b="0"/>
          <a:pathLst>
            <a:path>
              <a:moveTo>
                <a:pt x="0" y="20214"/>
              </a:moveTo>
              <a:lnTo>
                <a:pt x="989821" y="20214"/>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latin typeface="Calibri" panose="020F0502020204030204" pitchFamily="34" charset="0"/>
            <a:cs typeface="Calibri" panose="020F0502020204030204" pitchFamily="34" charset="0"/>
          </a:endParaRPr>
        </a:p>
      </dsp:txBody>
      <dsp:txXfrm>
        <a:off x="2126001" y="2028684"/>
        <a:ext cx="49491" cy="49491"/>
      </dsp:txXfrm>
    </dsp:sp>
    <dsp:sp modelId="{AC8B5F50-B7FD-4CB6-8AA3-61485D670613}">
      <dsp:nvSpPr>
        <dsp:cNvPr id="0" name=""/>
        <dsp:cNvSpPr/>
      </dsp:nvSpPr>
      <dsp:spPr>
        <a:xfrm>
          <a:off x="2645650" y="1664699"/>
          <a:ext cx="1698174" cy="782888"/>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latin typeface="Calibri" panose="020F0502020204030204" pitchFamily="34" charset="0"/>
              <a:cs typeface="Calibri" panose="020F0502020204030204" pitchFamily="34" charset="0"/>
            </a:rPr>
            <a:t>HUMAN RESOURCES</a:t>
          </a:r>
          <a:endParaRPr lang="es-CL" sz="1400" kern="1200" dirty="0">
            <a:latin typeface="Calibri" panose="020F0502020204030204" pitchFamily="34" charset="0"/>
            <a:cs typeface="Calibri" panose="020F0502020204030204" pitchFamily="34" charset="0"/>
          </a:endParaRPr>
        </a:p>
      </dsp:txBody>
      <dsp:txXfrm>
        <a:off x="2668580" y="1687629"/>
        <a:ext cx="1652314" cy="737028"/>
      </dsp:txXfrm>
    </dsp:sp>
    <dsp:sp modelId="{B98AC0D0-BF11-4614-B074-63DD146208DE}">
      <dsp:nvSpPr>
        <dsp:cNvPr id="0" name=""/>
        <dsp:cNvSpPr/>
      </dsp:nvSpPr>
      <dsp:spPr>
        <a:xfrm rot="21019119">
          <a:off x="4340418" y="1995711"/>
          <a:ext cx="478295" cy="40429"/>
        </a:xfrm>
        <a:custGeom>
          <a:avLst/>
          <a:gdLst/>
          <a:ahLst/>
          <a:cxnLst/>
          <a:rect l="0" t="0" r="0" b="0"/>
          <a:pathLst>
            <a:path>
              <a:moveTo>
                <a:pt x="0" y="20214"/>
              </a:moveTo>
              <a:lnTo>
                <a:pt x="478295" y="20214"/>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latin typeface="Calibri" panose="020F0502020204030204" pitchFamily="34" charset="0"/>
            <a:cs typeface="Calibri" panose="020F0502020204030204" pitchFamily="34" charset="0"/>
          </a:endParaRPr>
        </a:p>
      </dsp:txBody>
      <dsp:txXfrm>
        <a:off x="4567608" y="2003968"/>
        <a:ext cx="23914" cy="23914"/>
      </dsp:txXfrm>
    </dsp:sp>
    <dsp:sp modelId="{175B8E2B-1E21-42BC-B41B-244B9BBE8F40}">
      <dsp:nvSpPr>
        <dsp:cNvPr id="0" name=""/>
        <dsp:cNvSpPr/>
      </dsp:nvSpPr>
      <dsp:spPr>
        <a:xfrm>
          <a:off x="4815308" y="1822637"/>
          <a:ext cx="411380" cy="306144"/>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CL" sz="1300" kern="1200" dirty="0" smtClean="0">
              <a:latin typeface="Calibri" panose="020F0502020204030204" pitchFamily="34" charset="0"/>
              <a:cs typeface="Calibri" panose="020F0502020204030204" pitchFamily="34" charset="0"/>
            </a:rPr>
            <a:t>3</a:t>
          </a:r>
          <a:endParaRPr lang="es-CL" sz="1300" kern="1200" dirty="0">
            <a:latin typeface="Calibri" panose="020F0502020204030204" pitchFamily="34" charset="0"/>
            <a:cs typeface="Calibri" panose="020F0502020204030204" pitchFamily="34" charset="0"/>
          </a:endParaRPr>
        </a:p>
      </dsp:txBody>
      <dsp:txXfrm>
        <a:off x="4824275" y="1831604"/>
        <a:ext cx="393446" cy="28821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0EC13-8261-402C-A524-736E19E175BC}" type="datetimeFigureOut">
              <a:rPr lang="es-CL" smtClean="0"/>
              <a:t>05-08-2019</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A772A-9095-4076-871D-1DD9C648E776}" type="slidenum">
              <a:rPr lang="es-CL" smtClean="0"/>
              <a:t>‹Nº›</a:t>
            </a:fld>
            <a:endParaRPr lang="es-CL"/>
          </a:p>
        </p:txBody>
      </p:sp>
    </p:spTree>
    <p:extLst>
      <p:ext uri="{BB962C8B-B14F-4D97-AF65-F5344CB8AC3E}">
        <p14:creationId xmlns:p14="http://schemas.microsoft.com/office/powerpoint/2010/main" val="10725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8" name="Google Shape;88;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4977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04" name="Google Shape;104;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17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48694259-3914-43F9-B6A4-E07018E9406F}" type="slidenum">
              <a:rPr lang="es-CL" smtClean="0"/>
              <a:t>6</a:t>
            </a:fld>
            <a:endParaRPr lang="es-CL"/>
          </a:p>
        </p:txBody>
      </p:sp>
    </p:spTree>
    <p:extLst>
      <p:ext uri="{BB962C8B-B14F-4D97-AF65-F5344CB8AC3E}">
        <p14:creationId xmlns:p14="http://schemas.microsoft.com/office/powerpoint/2010/main" val="434507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8" name="Google Shape;98;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2441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design of the survey was based on the components of the SDI, in order to generate an indicator for each of these, allowing each year to know the progress, for example, in terms of information, standards</a:t>
            </a:r>
            <a:r>
              <a:rPr lang="en-US" baseline="0" dirty="0" smtClean="0"/>
              <a:t> or technology. </a:t>
            </a:r>
          </a:p>
          <a:p>
            <a:endParaRPr lang="en-US" baseline="0" dirty="0" smtClean="0"/>
          </a:p>
          <a:p>
            <a:r>
              <a:rPr lang="en-US" baseline="0" dirty="0" smtClean="0"/>
              <a:t>in total 36 questions. The answers will be processed in order to obtain an indicator for each component</a:t>
            </a:r>
          </a:p>
          <a:p>
            <a:endParaRPr lang="en-US" baseline="0" dirty="0" smtClean="0"/>
          </a:p>
          <a:p>
            <a:endParaRPr lang="en-US" baseline="0" dirty="0" smtClean="0"/>
          </a:p>
        </p:txBody>
      </p:sp>
      <p:sp>
        <p:nvSpPr>
          <p:cNvPr id="4" name="Marcador de número de diapositiva 3"/>
          <p:cNvSpPr>
            <a:spLocks noGrp="1"/>
          </p:cNvSpPr>
          <p:nvPr>
            <p:ph type="sldNum" sz="quarter" idx="10"/>
          </p:nvPr>
        </p:nvSpPr>
        <p:spPr>
          <a:xfrm>
            <a:off x="3967344" y="8817921"/>
            <a:ext cx="3035091" cy="465797"/>
          </a:xfrm>
          <a:prstGeom prst="rect">
            <a:avLst/>
          </a:prstGeom>
        </p:spPr>
        <p:txBody>
          <a:bodyPr lIns="91330" tIns="45665" rIns="91330" bIns="45665"/>
          <a:lstStyle/>
          <a:p>
            <a:fld id="{48694259-3914-43F9-B6A4-E07018E9406F}" type="slidenum">
              <a:rPr lang="es-CL" smtClean="0"/>
              <a:t>9</a:t>
            </a:fld>
            <a:endParaRPr lang="es-CL"/>
          </a:p>
        </p:txBody>
      </p:sp>
    </p:spTree>
    <p:extLst>
      <p:ext uri="{BB962C8B-B14F-4D97-AF65-F5344CB8AC3E}">
        <p14:creationId xmlns:p14="http://schemas.microsoft.com/office/powerpoint/2010/main" val="307783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DC70C58-744C-4A32-AC60-1CF28DCEC65B}" type="datetimeFigureOut">
              <a:rPr lang="es-MX" smtClean="0"/>
              <a:t>05/08/2019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1158769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DC70C58-744C-4A32-AC60-1CF28DCEC65B}" type="datetimeFigureOut">
              <a:rPr lang="es-MX" smtClean="0"/>
              <a:t>05/08/2019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3951166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DC70C58-744C-4A32-AC60-1CF28DCEC65B}" type="datetimeFigureOut">
              <a:rPr lang="es-MX" smtClean="0"/>
              <a:t>05/08/2019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3383179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DC70C58-744C-4A32-AC60-1CF28DCEC65B}" type="datetimeFigureOut">
              <a:rPr lang="es-MX" smtClean="0"/>
              <a:t>05/08/2019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586571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DC70C58-744C-4A32-AC60-1CF28DCEC65B}" type="datetimeFigureOut">
              <a:rPr lang="es-MX" smtClean="0"/>
              <a:t>05/08/2019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3759170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DC70C58-744C-4A32-AC60-1CF28DCEC65B}" type="datetimeFigureOut">
              <a:rPr lang="es-MX" smtClean="0"/>
              <a:t>05/08/2019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38371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DC70C58-744C-4A32-AC60-1CF28DCEC65B}" type="datetimeFigureOut">
              <a:rPr lang="es-MX" smtClean="0"/>
              <a:t>05/08/2019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954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DC70C58-744C-4A32-AC60-1CF28DCEC65B}" type="datetimeFigureOut">
              <a:rPr lang="es-MX" smtClean="0"/>
              <a:t>05/08/2019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3898676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C70C58-744C-4A32-AC60-1CF28DCEC65B}" type="datetimeFigureOut">
              <a:rPr lang="es-MX" smtClean="0"/>
              <a:t>05/08/2019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266431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DC70C58-744C-4A32-AC60-1CF28DCEC65B}" type="datetimeFigureOut">
              <a:rPr lang="es-MX" smtClean="0"/>
              <a:t>05/08/2019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110510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DC70C58-744C-4A32-AC60-1CF28DCEC65B}" type="datetimeFigureOut">
              <a:rPr lang="es-MX" smtClean="0"/>
              <a:t>05/08/2019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A5B49CA-D3D6-4AD3-A0A0-ECD2115D4246}" type="slidenum">
              <a:rPr lang="es-MX" smtClean="0"/>
              <a:t>‹Nº›</a:t>
            </a:fld>
            <a:endParaRPr lang="es-MX"/>
          </a:p>
        </p:txBody>
      </p:sp>
    </p:spTree>
    <p:extLst>
      <p:ext uri="{BB962C8B-B14F-4D97-AF65-F5344CB8AC3E}">
        <p14:creationId xmlns:p14="http://schemas.microsoft.com/office/powerpoint/2010/main" val="2118125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70C58-744C-4A32-AC60-1CF28DCEC65B}" type="datetimeFigureOut">
              <a:rPr lang="es-MX" smtClean="0"/>
              <a:t>05/08/2019</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5B49CA-D3D6-4AD3-A0A0-ECD2115D4246}" type="slidenum">
              <a:rPr lang="es-MX" smtClean="0"/>
              <a:t>‹Nº›</a:t>
            </a:fld>
            <a:endParaRPr lang="es-MX"/>
          </a:p>
        </p:txBody>
      </p:sp>
    </p:spTree>
    <p:extLst>
      <p:ext uri="{BB962C8B-B14F-4D97-AF65-F5344CB8AC3E}">
        <p14:creationId xmlns:p14="http://schemas.microsoft.com/office/powerpoint/2010/main" val="36783377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42760"/>
          </a:xfrm>
          <a:prstGeom prst="rect">
            <a:avLst/>
          </a:prstGeom>
        </p:spPr>
      </p:pic>
      <p:sp>
        <p:nvSpPr>
          <p:cNvPr id="3" name="Rectángulo 2"/>
          <p:cNvSpPr/>
          <p:nvPr/>
        </p:nvSpPr>
        <p:spPr>
          <a:xfrm>
            <a:off x="143301" y="1585520"/>
            <a:ext cx="8857397" cy="4401205"/>
          </a:xfrm>
          <a:prstGeom prst="rect">
            <a:avLst/>
          </a:prstGeom>
        </p:spPr>
        <p:txBody>
          <a:bodyPr wrap="square">
            <a:spAutoFit/>
          </a:bodyPr>
          <a:lstStyle/>
          <a:p>
            <a:pPr algn="ctr"/>
            <a:r>
              <a:rPr lang="en-US" sz="3200" b="1" dirty="0">
                <a:solidFill>
                  <a:schemeClr val="bg1"/>
                </a:solidFill>
                <a:latin typeface="Calibri" panose="020F0502020204030204" pitchFamily="34" charset="0"/>
              </a:rPr>
              <a:t>Progress in the implementation of national Geospatial Data Infrastructure in the </a:t>
            </a:r>
          </a:p>
          <a:p>
            <a:pPr algn="ctr"/>
            <a:r>
              <a:rPr lang="es-CL" sz="3200" b="1" dirty="0" err="1" smtClean="0">
                <a:solidFill>
                  <a:schemeClr val="bg1"/>
                </a:solidFill>
                <a:latin typeface="Calibri" panose="020F0502020204030204" pitchFamily="34" charset="0"/>
              </a:rPr>
              <a:t>Americas</a:t>
            </a:r>
            <a:endParaRPr lang="es-CL" sz="3200" b="1" dirty="0" smtClean="0">
              <a:solidFill>
                <a:schemeClr val="bg1"/>
              </a:solidFill>
              <a:latin typeface="Calibri" panose="020F0502020204030204" pitchFamily="34" charset="0"/>
            </a:endParaRPr>
          </a:p>
          <a:p>
            <a:pPr algn="ctr"/>
            <a:endParaRPr lang="es-MX" sz="3200" b="1" dirty="0">
              <a:solidFill>
                <a:schemeClr val="bg1"/>
              </a:solidFill>
              <a:latin typeface="Calibri" panose="020F0502020204030204" pitchFamily="34" charset="0"/>
            </a:endParaRPr>
          </a:p>
          <a:p>
            <a:pPr algn="ctr"/>
            <a:r>
              <a:rPr lang="es-MX" sz="3200" b="1" dirty="0" err="1" smtClean="0">
                <a:solidFill>
                  <a:schemeClr val="bg1"/>
                </a:solidFill>
                <a:latin typeface="Calibri" panose="020F0502020204030204" pitchFamily="34" charset="0"/>
              </a:rPr>
              <a:t>Working</a:t>
            </a:r>
            <a:r>
              <a:rPr lang="es-MX" sz="3200" b="1" dirty="0" smtClean="0">
                <a:solidFill>
                  <a:schemeClr val="bg1"/>
                </a:solidFill>
                <a:latin typeface="Calibri" panose="020F0502020204030204" pitchFamily="34" charset="0"/>
              </a:rPr>
              <a:t> </a:t>
            </a:r>
            <a:r>
              <a:rPr lang="es-MX" sz="3200" b="1" dirty="0" err="1" smtClean="0">
                <a:solidFill>
                  <a:schemeClr val="bg1"/>
                </a:solidFill>
                <a:latin typeface="Calibri" panose="020F0502020204030204" pitchFamily="34" charset="0"/>
              </a:rPr>
              <a:t>Group</a:t>
            </a:r>
            <a:r>
              <a:rPr lang="es-MX" sz="3200" b="1" dirty="0" smtClean="0">
                <a:solidFill>
                  <a:schemeClr val="bg1"/>
                </a:solidFill>
                <a:latin typeface="Calibri" panose="020F0502020204030204" pitchFamily="34" charset="0"/>
              </a:rPr>
              <a:t> SDI </a:t>
            </a:r>
            <a:endParaRPr lang="es-CL" sz="3200" b="1" dirty="0" smtClean="0">
              <a:solidFill>
                <a:schemeClr val="bg1"/>
              </a:solidFill>
              <a:latin typeface="Calibri" panose="020F0502020204030204" pitchFamily="34" charset="0"/>
            </a:endParaRPr>
          </a:p>
          <a:p>
            <a:pPr algn="ctr"/>
            <a:endParaRPr lang="es-MX" sz="3200" b="1" dirty="0">
              <a:solidFill>
                <a:schemeClr val="bg1"/>
              </a:solidFill>
              <a:latin typeface="Calibri" panose="020F0502020204030204" pitchFamily="34" charset="0"/>
            </a:endParaRPr>
          </a:p>
          <a:p>
            <a:pPr algn="ctr"/>
            <a:endParaRPr lang="es-MX" sz="3200" b="1" dirty="0" smtClean="0">
              <a:solidFill>
                <a:schemeClr val="bg1"/>
              </a:solidFill>
              <a:latin typeface="Calibri" panose="020F0502020204030204" pitchFamily="34" charset="0"/>
            </a:endParaRPr>
          </a:p>
          <a:p>
            <a:pPr algn="ctr"/>
            <a:endParaRPr lang="es-CL" sz="3200" b="1" dirty="0">
              <a:solidFill>
                <a:schemeClr val="bg1"/>
              </a:solidFill>
              <a:latin typeface="Calibri" panose="020F0502020204030204" pitchFamily="34" charset="0"/>
            </a:endParaRPr>
          </a:p>
          <a:p>
            <a:pPr algn="ctr"/>
            <a:r>
              <a:rPr lang="es-CL" sz="2400" b="1" dirty="0" smtClean="0">
                <a:solidFill>
                  <a:schemeClr val="bg1"/>
                </a:solidFill>
                <a:latin typeface="Calibri" panose="020F0502020204030204" pitchFamily="34" charset="0"/>
              </a:rPr>
              <a:t>Macarena Pérez García </a:t>
            </a:r>
            <a:endParaRPr lang="es-CL" sz="2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289554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53217" y="3244334"/>
            <a:ext cx="237566" cy="369332"/>
          </a:xfrm>
          <a:prstGeom prst="rect">
            <a:avLst/>
          </a:prstGeom>
        </p:spPr>
        <p:txBody>
          <a:bodyPr wrap="none">
            <a:spAutoFit/>
          </a:bodyPr>
          <a:lstStyle/>
          <a:p>
            <a:r>
              <a:rPr lang="es-CL" dirty="0"/>
              <a:t> </a:t>
            </a:r>
          </a:p>
        </p:txBody>
      </p:sp>
      <p:sp>
        <p:nvSpPr>
          <p:cNvPr id="3" name="Rectángulo 2"/>
          <p:cNvSpPr/>
          <p:nvPr/>
        </p:nvSpPr>
        <p:spPr>
          <a:xfrm>
            <a:off x="4453217" y="3244334"/>
            <a:ext cx="237566" cy="369332"/>
          </a:xfrm>
          <a:prstGeom prst="rect">
            <a:avLst/>
          </a:prstGeom>
        </p:spPr>
        <p:txBody>
          <a:bodyPr wrap="none">
            <a:spAutoFit/>
          </a:bodyPr>
          <a:lstStyle/>
          <a:p>
            <a:r>
              <a:rPr lang="es-CL" dirty="0"/>
              <a:t> </a:t>
            </a:r>
          </a:p>
        </p:txBody>
      </p:sp>
      <p:sp>
        <p:nvSpPr>
          <p:cNvPr id="6" name="Rectángulo 5"/>
          <p:cNvSpPr/>
          <p:nvPr/>
        </p:nvSpPr>
        <p:spPr>
          <a:xfrm>
            <a:off x="4453217" y="3244334"/>
            <a:ext cx="237566" cy="369332"/>
          </a:xfrm>
          <a:prstGeom prst="rect">
            <a:avLst/>
          </a:prstGeom>
        </p:spPr>
        <p:txBody>
          <a:bodyPr wrap="none">
            <a:spAutoFit/>
          </a:bodyPr>
          <a:lstStyle/>
          <a:p>
            <a:r>
              <a:rPr lang="es-CL" dirty="0"/>
              <a:t> </a:t>
            </a:r>
          </a:p>
        </p:txBody>
      </p:sp>
      <p:sp>
        <p:nvSpPr>
          <p:cNvPr id="7" name="Rectángulo 6"/>
          <p:cNvSpPr/>
          <p:nvPr/>
        </p:nvSpPr>
        <p:spPr>
          <a:xfrm>
            <a:off x="4453217" y="3244334"/>
            <a:ext cx="237566" cy="369332"/>
          </a:xfrm>
          <a:prstGeom prst="rect">
            <a:avLst/>
          </a:prstGeom>
        </p:spPr>
        <p:txBody>
          <a:bodyPr wrap="none">
            <a:spAutoFit/>
          </a:bodyPr>
          <a:lstStyle/>
          <a:p>
            <a:r>
              <a:rPr lang="es-CL" dirty="0"/>
              <a:t> </a:t>
            </a:r>
          </a:p>
        </p:txBody>
      </p:sp>
      <p:sp>
        <p:nvSpPr>
          <p:cNvPr id="9" name="Rectángulo 8"/>
          <p:cNvSpPr/>
          <p:nvPr/>
        </p:nvSpPr>
        <p:spPr>
          <a:xfrm>
            <a:off x="0" y="118908"/>
            <a:ext cx="2788835" cy="738664"/>
          </a:xfrm>
          <a:prstGeom prst="rect">
            <a:avLst/>
          </a:prstGeom>
        </p:spPr>
        <p:txBody>
          <a:bodyPr wrap="square">
            <a:spAutoFit/>
          </a:bodyPr>
          <a:lstStyle/>
          <a:p>
            <a:pPr algn="ctr"/>
            <a:r>
              <a:rPr lang="en-US" sz="2100" b="1" dirty="0" smtClean="0">
                <a:solidFill>
                  <a:srgbClr val="222222"/>
                </a:solidFill>
                <a:latin typeface="arial" panose="020B0604020202020204" pitchFamily="34" charset="0"/>
              </a:rPr>
              <a:t>General Results Survey 2019</a:t>
            </a:r>
            <a:endParaRPr lang="en-US" sz="2100" b="1" dirty="0">
              <a:solidFill>
                <a:srgbClr val="777777"/>
              </a:solidFill>
              <a:latin typeface="arial" panose="020B0604020202020204" pitchFamily="34" charset="0"/>
            </a:endParaRPr>
          </a:p>
        </p:txBody>
      </p:sp>
      <p:graphicFrame>
        <p:nvGraphicFramePr>
          <p:cNvPr id="10" name="Gráfico 9"/>
          <p:cNvGraphicFramePr/>
          <p:nvPr>
            <p:extLst>
              <p:ext uri="{D42A27DB-BD31-4B8C-83A1-F6EECF244321}">
                <p14:modId xmlns:p14="http://schemas.microsoft.com/office/powerpoint/2010/main" val="1503149473"/>
              </p:ext>
            </p:extLst>
          </p:nvPr>
        </p:nvGraphicFramePr>
        <p:xfrm>
          <a:off x="4572000" y="252007"/>
          <a:ext cx="4273550" cy="2292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p:cNvGraphicFramePr/>
          <p:nvPr>
            <p:extLst>
              <p:ext uri="{D42A27DB-BD31-4B8C-83A1-F6EECF244321}">
                <p14:modId xmlns:p14="http://schemas.microsoft.com/office/powerpoint/2010/main" val="1603315748"/>
              </p:ext>
            </p:extLst>
          </p:nvPr>
        </p:nvGraphicFramePr>
        <p:xfrm>
          <a:off x="0" y="2551612"/>
          <a:ext cx="5599938" cy="33457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3325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38463" y="1672389"/>
            <a:ext cx="1723613" cy="369332"/>
          </a:xfrm>
          <a:prstGeom prst="rect">
            <a:avLst/>
          </a:prstGeom>
          <a:noFill/>
        </p:spPr>
        <p:txBody>
          <a:bodyPr wrap="none" rtlCol="0">
            <a:spAutoFit/>
          </a:bodyPr>
          <a:lstStyle/>
          <a:p>
            <a:r>
              <a:rPr lang="es-CL" dirty="0" err="1" smtClean="0"/>
              <a:t>Dashboard</a:t>
            </a:r>
            <a:r>
              <a:rPr lang="es-CL" dirty="0" smtClean="0"/>
              <a:t> 2019</a:t>
            </a:r>
            <a:endParaRPr lang="es-CL" dirty="0"/>
          </a:p>
        </p:txBody>
      </p:sp>
      <p:pic>
        <p:nvPicPr>
          <p:cNvPr id="3" name="Indicador_2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3775"/>
            <a:ext cx="9144000" cy="4870450"/>
          </a:xfrm>
          <a:prstGeom prst="rect">
            <a:avLst/>
          </a:prstGeom>
        </p:spPr>
      </p:pic>
    </p:spTree>
    <p:extLst>
      <p:ext uri="{BB962C8B-B14F-4D97-AF65-F5344CB8AC3E}">
        <p14:creationId xmlns:p14="http://schemas.microsoft.com/office/powerpoint/2010/main" val="3827215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344159" y="124668"/>
            <a:ext cx="4572000" cy="646331"/>
          </a:xfrm>
          <a:prstGeom prst="rect">
            <a:avLst/>
          </a:prstGeom>
        </p:spPr>
        <p:txBody>
          <a:bodyPr>
            <a:spAutoFit/>
          </a:bodyPr>
          <a:lstStyle/>
          <a:p>
            <a:r>
              <a:rPr lang="en-US" b="1" dirty="0"/>
              <a:t>Comparative analysis of general results: regional IDE indicators </a:t>
            </a:r>
            <a:r>
              <a:rPr lang="en-US" b="1" dirty="0" smtClean="0"/>
              <a:t>years </a:t>
            </a:r>
            <a:r>
              <a:rPr lang="en-US" b="1" dirty="0"/>
              <a:t>2018-2019</a:t>
            </a:r>
            <a:endParaRPr lang="es-CL" b="1" dirty="0"/>
          </a:p>
        </p:txBody>
      </p:sp>
      <p:graphicFrame>
        <p:nvGraphicFramePr>
          <p:cNvPr id="5" name="Gráfico 4"/>
          <p:cNvGraphicFramePr/>
          <p:nvPr>
            <p:extLst>
              <p:ext uri="{D42A27DB-BD31-4B8C-83A1-F6EECF244321}">
                <p14:modId xmlns:p14="http://schemas.microsoft.com/office/powerpoint/2010/main" val="2743312564"/>
              </p:ext>
            </p:extLst>
          </p:nvPr>
        </p:nvGraphicFramePr>
        <p:xfrm>
          <a:off x="425302" y="1021371"/>
          <a:ext cx="4920615" cy="24517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extLst>
              <p:ext uri="{D42A27DB-BD31-4B8C-83A1-F6EECF244321}">
                <p14:modId xmlns:p14="http://schemas.microsoft.com/office/powerpoint/2010/main" val="1883840289"/>
              </p:ext>
            </p:extLst>
          </p:nvPr>
        </p:nvGraphicFramePr>
        <p:xfrm>
          <a:off x="5769344" y="2939791"/>
          <a:ext cx="3255010" cy="2441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069561348"/>
              </p:ext>
            </p:extLst>
          </p:nvPr>
        </p:nvGraphicFramePr>
        <p:xfrm>
          <a:off x="1897868" y="4281279"/>
          <a:ext cx="3563131" cy="1428405"/>
        </p:xfrm>
        <a:graphic>
          <a:graphicData uri="http://schemas.openxmlformats.org/drawingml/2006/table">
            <a:tbl>
              <a:tblPr firstRow="1" firstCol="1" bandRow="1">
                <a:tableStyleId>{5C22544A-7EE6-4342-B048-85BDC9FD1C3A}</a:tableStyleId>
              </a:tblPr>
              <a:tblGrid>
                <a:gridCol w="1034004">
                  <a:extLst>
                    <a:ext uri="{9D8B030D-6E8A-4147-A177-3AD203B41FA5}">
                      <a16:colId xmlns:a16="http://schemas.microsoft.com/office/drawing/2014/main" val="20000"/>
                    </a:ext>
                  </a:extLst>
                </a:gridCol>
                <a:gridCol w="931635">
                  <a:extLst>
                    <a:ext uri="{9D8B030D-6E8A-4147-A177-3AD203B41FA5}">
                      <a16:colId xmlns:a16="http://schemas.microsoft.com/office/drawing/2014/main" val="20001"/>
                    </a:ext>
                  </a:extLst>
                </a:gridCol>
                <a:gridCol w="798277">
                  <a:extLst>
                    <a:ext uri="{9D8B030D-6E8A-4147-A177-3AD203B41FA5}">
                      <a16:colId xmlns:a16="http://schemas.microsoft.com/office/drawing/2014/main" val="20002"/>
                    </a:ext>
                  </a:extLst>
                </a:gridCol>
                <a:gridCol w="799215">
                  <a:extLst>
                    <a:ext uri="{9D8B030D-6E8A-4147-A177-3AD203B41FA5}">
                      <a16:colId xmlns:a16="http://schemas.microsoft.com/office/drawing/2014/main" val="20003"/>
                    </a:ext>
                  </a:extLst>
                </a:gridCol>
              </a:tblGrid>
              <a:tr h="581424">
                <a:tc>
                  <a:txBody>
                    <a:bodyPr/>
                    <a:lstStyle/>
                    <a:p>
                      <a:pPr algn="l">
                        <a:lnSpc>
                          <a:spcPct val="115000"/>
                        </a:lnSpc>
                        <a:spcBef>
                          <a:spcPts val="1000"/>
                        </a:spcBef>
                        <a:spcAft>
                          <a:spcPts val="0"/>
                        </a:spcAft>
                      </a:pPr>
                      <a:r>
                        <a:rPr lang="es-CL" sz="800" dirty="0">
                          <a:effectLst/>
                        </a:rPr>
                        <a:t>Total de países que responden ambas encuestas</a:t>
                      </a:r>
                      <a:endParaRPr lang="es-CL" sz="11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Bef>
                          <a:spcPts val="1000"/>
                        </a:spcBef>
                        <a:spcAft>
                          <a:spcPts val="0"/>
                        </a:spcAft>
                      </a:pPr>
                      <a:r>
                        <a:rPr lang="es-CL" sz="800">
                          <a:effectLst/>
                        </a:rPr>
                        <a:t>SUBE / HIGH</a:t>
                      </a:r>
                      <a:endParaRPr lang="es-CL" sz="1100" b="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Bef>
                          <a:spcPts val="1000"/>
                        </a:spcBef>
                        <a:spcAft>
                          <a:spcPts val="0"/>
                        </a:spcAft>
                      </a:pPr>
                      <a:r>
                        <a:rPr lang="es-CL" sz="800">
                          <a:effectLst/>
                        </a:rPr>
                        <a:t>IGUAL /EQUAL</a:t>
                      </a:r>
                      <a:endParaRPr lang="es-CL" sz="1100" b="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Bef>
                          <a:spcPts val="1000"/>
                        </a:spcBef>
                        <a:spcAft>
                          <a:spcPts val="0"/>
                        </a:spcAft>
                      </a:pPr>
                      <a:r>
                        <a:rPr lang="es-CL" sz="800">
                          <a:effectLst/>
                        </a:rPr>
                        <a:t>BAJA /LOW</a:t>
                      </a:r>
                      <a:endParaRPr lang="es-CL" sz="1100" b="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63214">
                <a:tc>
                  <a:txBody>
                    <a:bodyPr/>
                    <a:lstStyle/>
                    <a:p>
                      <a:pPr algn="l">
                        <a:lnSpc>
                          <a:spcPct val="115000"/>
                        </a:lnSpc>
                        <a:spcBef>
                          <a:spcPts val="1000"/>
                        </a:spcBef>
                        <a:spcAft>
                          <a:spcPts val="0"/>
                        </a:spcAft>
                      </a:pPr>
                      <a:r>
                        <a:rPr lang="es-CL" sz="800">
                          <a:effectLst/>
                        </a:rPr>
                        <a:t>27 (100%)</a:t>
                      </a:r>
                      <a:endParaRPr lang="es-CL" sz="1100" b="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Bef>
                          <a:spcPts val="1000"/>
                        </a:spcBef>
                        <a:spcAft>
                          <a:spcPts val="0"/>
                        </a:spcAft>
                      </a:pPr>
                      <a:r>
                        <a:rPr lang="es-CL" sz="800">
                          <a:effectLst/>
                        </a:rPr>
                        <a:t>14 (52%)</a:t>
                      </a:r>
                      <a:endParaRPr lang="es-CL" sz="1100" b="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Bef>
                          <a:spcPts val="1000"/>
                        </a:spcBef>
                        <a:spcAft>
                          <a:spcPts val="0"/>
                        </a:spcAft>
                      </a:pPr>
                      <a:r>
                        <a:rPr lang="es-CL" sz="800">
                          <a:effectLst/>
                        </a:rPr>
                        <a:t>5 (18%)</a:t>
                      </a:r>
                      <a:endParaRPr lang="es-CL" sz="1100" b="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Bef>
                          <a:spcPts val="1000"/>
                        </a:spcBef>
                        <a:spcAft>
                          <a:spcPts val="0"/>
                        </a:spcAft>
                      </a:pPr>
                      <a:r>
                        <a:rPr lang="es-CL" sz="800" dirty="0">
                          <a:effectLst/>
                        </a:rPr>
                        <a:t>8 (30</a:t>
                      </a:r>
                      <a:r>
                        <a:rPr lang="es-CL" sz="800" dirty="0" smtClean="0">
                          <a:effectLst/>
                        </a:rPr>
                        <a:t>%)</a:t>
                      </a:r>
                    </a:p>
                  </a:txBody>
                  <a:tcPr marL="68580" marR="68580" marT="0" marB="0" anchor="ctr"/>
                </a:tc>
                <a:extLst>
                  <a:ext uri="{0D108BD9-81ED-4DB2-BD59-A6C34878D82A}">
                    <a16:rowId xmlns:a16="http://schemas.microsoft.com/office/drawing/2014/main" val="10001"/>
                  </a:ext>
                </a:extLst>
              </a:tr>
              <a:tr h="383767">
                <a:tc>
                  <a:txBody>
                    <a:bodyPr/>
                    <a:lstStyle/>
                    <a:p>
                      <a:pPr algn="l">
                        <a:lnSpc>
                          <a:spcPct val="115000"/>
                        </a:lnSpc>
                        <a:spcBef>
                          <a:spcPts val="1000"/>
                        </a:spcBef>
                        <a:spcAft>
                          <a:spcPts val="0"/>
                        </a:spcAft>
                      </a:pPr>
                      <a:r>
                        <a:rPr lang="es-CL" sz="800" dirty="0" smtClean="0">
                          <a:effectLst/>
                        </a:rPr>
                        <a:t>KPI</a:t>
                      </a:r>
                      <a:endParaRPr lang="es-CL" sz="11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lnSpc>
                          <a:spcPct val="115000"/>
                        </a:lnSpc>
                        <a:spcBef>
                          <a:spcPts val="1000"/>
                        </a:spcBef>
                        <a:spcAft>
                          <a:spcPts val="0"/>
                        </a:spcAft>
                      </a:pPr>
                      <a:r>
                        <a:rPr lang="es-CL" sz="800" dirty="0">
                          <a:solidFill>
                            <a:srgbClr val="FF0000"/>
                          </a:solidFill>
                          <a:effectLst/>
                        </a:rPr>
                        <a:t>Presentación positiva 70% </a:t>
                      </a:r>
                      <a:endParaRPr lang="es-CL" sz="1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CL"/>
                    </a:p>
                  </a:txBody>
                  <a:tcPr/>
                </a:tc>
                <a:tc>
                  <a:txBody>
                    <a:bodyPr/>
                    <a:lstStyle/>
                    <a:p>
                      <a:pPr algn="ctr">
                        <a:lnSpc>
                          <a:spcPct val="115000"/>
                        </a:lnSpc>
                        <a:spcBef>
                          <a:spcPts val="1000"/>
                        </a:spcBef>
                        <a:spcAft>
                          <a:spcPts val="0"/>
                        </a:spcAft>
                      </a:pPr>
                      <a:r>
                        <a:rPr lang="es-CL" sz="800" dirty="0">
                          <a:solidFill>
                            <a:srgbClr val="FF0000"/>
                          </a:solidFill>
                          <a:effectLst/>
                        </a:rPr>
                        <a:t>Presentación negativa 30%</a:t>
                      </a:r>
                      <a:endParaRPr lang="es-CL" sz="1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29956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2648" y="307612"/>
            <a:ext cx="1723613" cy="369332"/>
          </a:xfrm>
          <a:prstGeom prst="rect">
            <a:avLst/>
          </a:prstGeom>
          <a:noFill/>
        </p:spPr>
        <p:txBody>
          <a:bodyPr wrap="none" rtlCol="0">
            <a:spAutoFit/>
          </a:bodyPr>
          <a:lstStyle/>
          <a:p>
            <a:r>
              <a:rPr lang="es-CL" dirty="0" err="1" smtClean="0"/>
              <a:t>Dashboard</a:t>
            </a:r>
            <a:r>
              <a:rPr lang="es-CL" dirty="0" smtClean="0"/>
              <a:t> 2019</a:t>
            </a:r>
            <a:endParaRPr lang="es-CL" dirty="0"/>
          </a:p>
        </p:txBody>
      </p:sp>
      <p:pic>
        <p:nvPicPr>
          <p:cNvPr id="3" name="Imagen 2"/>
          <p:cNvPicPr>
            <a:picLocks noChangeAspect="1"/>
          </p:cNvPicPr>
          <p:nvPr/>
        </p:nvPicPr>
        <p:blipFill rotWithShape="1">
          <a:blip r:embed="rId4"/>
          <a:srcRect l="395" t="10586" r="50065" b="3099"/>
          <a:stretch/>
        </p:blipFill>
        <p:spPr>
          <a:xfrm>
            <a:off x="0" y="2422477"/>
            <a:ext cx="9144000" cy="4480924"/>
          </a:xfrm>
          <a:prstGeom prst="rect">
            <a:avLst/>
          </a:prstGeom>
        </p:spPr>
      </p:pic>
      <p:pic>
        <p:nvPicPr>
          <p:cNvPr id="4" name="comparacion_indicador2018-2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90600"/>
            <a:ext cx="9144000" cy="4876800"/>
          </a:xfrm>
          <a:prstGeom prst="rect">
            <a:avLst/>
          </a:prstGeom>
        </p:spPr>
      </p:pic>
    </p:spTree>
    <p:extLst>
      <p:ext uri="{BB962C8B-B14F-4D97-AF65-F5344CB8AC3E}">
        <p14:creationId xmlns:p14="http://schemas.microsoft.com/office/powerpoint/2010/main" val="2992616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0905" y="260502"/>
            <a:ext cx="3706143" cy="707886"/>
          </a:xfrm>
          <a:prstGeom prst="rect">
            <a:avLst/>
          </a:prstGeom>
        </p:spPr>
        <p:txBody>
          <a:bodyPr wrap="none">
            <a:spAutoFit/>
          </a:bodyPr>
          <a:lstStyle/>
          <a:p>
            <a:r>
              <a:rPr lang="es-CL" sz="4000" dirty="0" smtClean="0">
                <a:latin typeface="Arial Rounded MT Bold" panose="020F0704030504030204" pitchFamily="34" charset="0"/>
              </a:rPr>
              <a:t>Final </a:t>
            </a:r>
            <a:r>
              <a:rPr lang="es-CL" sz="4000" dirty="0" err="1">
                <a:latin typeface="Arial Rounded MT Bold" panose="020F0704030504030204" pitchFamily="34" charset="0"/>
              </a:rPr>
              <a:t>thoughts</a:t>
            </a:r>
            <a:endParaRPr lang="es-CL" sz="4000" dirty="0">
              <a:latin typeface="Arial Rounded MT Bold" panose="020F0704030504030204" pitchFamily="34" charset="0"/>
            </a:endParaRPr>
          </a:p>
        </p:txBody>
      </p:sp>
      <p:sp>
        <p:nvSpPr>
          <p:cNvPr id="3" name="Rectángulo 2"/>
          <p:cNvSpPr/>
          <p:nvPr/>
        </p:nvSpPr>
        <p:spPr>
          <a:xfrm>
            <a:off x="861076" y="1244260"/>
            <a:ext cx="7243011" cy="4247317"/>
          </a:xfrm>
          <a:prstGeom prst="rect">
            <a:avLst/>
          </a:prstGeom>
        </p:spPr>
        <p:txBody>
          <a:bodyPr wrap="square">
            <a:spAutoFit/>
          </a:bodyPr>
          <a:lstStyle/>
          <a:p>
            <a:pPr marL="285750" indent="-285750">
              <a:buFont typeface="Wingdings" panose="05000000000000000000" pitchFamily="2" charset="2"/>
              <a:buChar char="Ø"/>
            </a:pPr>
            <a:r>
              <a:rPr lang="en-US" dirty="0"/>
              <a:t>R</a:t>
            </a:r>
            <a:r>
              <a:rPr lang="en-US" dirty="0" smtClean="0"/>
              <a:t>egional </a:t>
            </a:r>
            <a:r>
              <a:rPr lang="en-US" dirty="0"/>
              <a:t>challenge in both the application of an </a:t>
            </a:r>
            <a:r>
              <a:rPr lang="en-US" dirty="0" smtClean="0"/>
              <a:t>indicator</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About the </a:t>
            </a:r>
            <a:r>
              <a:rPr lang="en-US" dirty="0" err="1" smtClean="0"/>
              <a:t>preliminar</a:t>
            </a:r>
            <a:r>
              <a:rPr lang="en-US" dirty="0" smtClean="0"/>
              <a:t> results … a challenge to understand or explain the results</a:t>
            </a:r>
            <a:endParaRPr lang="en-US" dirty="0" smtClean="0"/>
          </a:p>
          <a:p>
            <a:endParaRPr lang="en-US" dirty="0"/>
          </a:p>
          <a:p>
            <a:pPr marL="285750" indent="-285750">
              <a:buFont typeface="Wingdings" panose="05000000000000000000" pitchFamily="2" charset="2"/>
              <a:buChar char="Ø"/>
            </a:pPr>
            <a:r>
              <a:rPr lang="en-US" dirty="0" smtClean="0"/>
              <a:t>The importance of every country participate, study the results. </a:t>
            </a:r>
            <a:r>
              <a:rPr lang="en-US" dirty="0" smtClean="0"/>
              <a:t>Share the information of good practices and examples. </a:t>
            </a:r>
            <a:endParaRPr lang="en-US" dirty="0" smtClean="0"/>
          </a:p>
          <a:p>
            <a:endParaRPr lang="en-US" dirty="0" smtClean="0"/>
          </a:p>
          <a:p>
            <a:endParaRPr lang="en-US" dirty="0"/>
          </a:p>
          <a:p>
            <a:endParaRPr lang="en-US" dirty="0"/>
          </a:p>
          <a:p>
            <a:r>
              <a:rPr lang="en-US" dirty="0"/>
              <a:t>NEXT TASKS </a:t>
            </a:r>
            <a:endParaRPr lang="en-US" dirty="0" smtClean="0"/>
          </a:p>
          <a:p>
            <a:endParaRPr lang="en-US" dirty="0"/>
          </a:p>
          <a:p>
            <a:pPr marL="285750" indent="-285750">
              <a:buFontTx/>
              <a:buChar char="-"/>
            </a:pPr>
            <a:r>
              <a:rPr lang="en-US" dirty="0" smtClean="0"/>
              <a:t>2019 </a:t>
            </a:r>
            <a:r>
              <a:rPr lang="en-US" dirty="0"/>
              <a:t>results </a:t>
            </a:r>
            <a:r>
              <a:rPr lang="en-US" dirty="0" smtClean="0"/>
              <a:t>analysis / UN GGIM Americas Oct. </a:t>
            </a:r>
          </a:p>
          <a:p>
            <a:endParaRPr lang="en-US" dirty="0"/>
          </a:p>
          <a:p>
            <a:r>
              <a:rPr lang="es-MX" dirty="0" smtClean="0"/>
              <a:t>-     </a:t>
            </a:r>
            <a:r>
              <a:rPr lang="es-MX" dirty="0" err="1" smtClean="0"/>
              <a:t>Repository</a:t>
            </a:r>
            <a:r>
              <a:rPr lang="es-MX" dirty="0" smtClean="0"/>
              <a:t> </a:t>
            </a:r>
            <a:endParaRPr lang="es-CL" dirty="0"/>
          </a:p>
        </p:txBody>
      </p:sp>
    </p:spTree>
    <p:extLst>
      <p:ext uri="{BB962C8B-B14F-4D97-AF65-F5344CB8AC3E}">
        <p14:creationId xmlns:p14="http://schemas.microsoft.com/office/powerpoint/2010/main" val="3663642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
            <a:ext cx="9144000" cy="684276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1968" y="448052"/>
            <a:ext cx="3928875" cy="4782364"/>
          </a:xfrm>
          <a:prstGeom prst="rect">
            <a:avLst/>
          </a:prstGeom>
        </p:spPr>
      </p:pic>
    </p:spTree>
    <p:extLst>
      <p:ext uri="{BB962C8B-B14F-4D97-AF65-F5344CB8AC3E}">
        <p14:creationId xmlns:p14="http://schemas.microsoft.com/office/powerpoint/2010/main" val="1940384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L"/>
          </a:p>
        </p:txBody>
      </p:sp>
      <p:sp>
        <p:nvSpPr>
          <p:cNvPr id="8" name="Rectángulo 7"/>
          <p:cNvSpPr/>
          <p:nvPr/>
        </p:nvSpPr>
        <p:spPr>
          <a:xfrm>
            <a:off x="131805" y="-380209"/>
            <a:ext cx="9012195" cy="6719788"/>
          </a:xfrm>
          <a:prstGeom prst="rect">
            <a:avLst/>
          </a:prstGeom>
        </p:spPr>
        <p:txBody>
          <a:bodyPr wrap="square">
            <a:spAutoFit/>
          </a:bodyPr>
          <a:lstStyle/>
          <a:p>
            <a:pPr algn="ctr"/>
            <a:r>
              <a:rPr lang="en-US" sz="2800" b="1" dirty="0">
                <a:solidFill>
                  <a:srgbClr val="000000"/>
                </a:solidFill>
                <a:latin typeface="Calibri" panose="020F0502020204030204" pitchFamily="34" charset="0"/>
              </a:rPr>
              <a:t>OBJECTIVES OF THE WORKING GROUP (2018-2021)</a:t>
            </a:r>
            <a:endParaRPr lang="en-US" dirty="0"/>
          </a:p>
          <a:p>
            <a:pPr algn="just">
              <a:spcBef>
                <a:spcPts val="1000"/>
              </a:spcBef>
            </a:pPr>
            <a:r>
              <a:rPr lang="en-US" b="1" dirty="0">
                <a:solidFill>
                  <a:srgbClr val="000000"/>
                </a:solidFill>
                <a:latin typeface="Calibri" panose="020F0502020204030204" pitchFamily="34" charset="0"/>
              </a:rPr>
              <a:t>GENERAL</a:t>
            </a:r>
            <a:endParaRPr lang="en-US" dirty="0"/>
          </a:p>
          <a:p>
            <a:pPr marL="228600" algn="just">
              <a:spcBef>
                <a:spcPts val="1000"/>
              </a:spcBef>
            </a:pPr>
            <a:r>
              <a:rPr lang="en-US" sz="2000" dirty="0">
                <a:solidFill>
                  <a:srgbClr val="000000"/>
                </a:solidFill>
                <a:latin typeface="Calibri" panose="020F0502020204030204" pitchFamily="34" charset="0"/>
              </a:rPr>
              <a:t> </a:t>
            </a:r>
            <a:endParaRPr lang="en-US" dirty="0"/>
          </a:p>
          <a:p>
            <a:pPr marL="228600" algn="just"/>
            <a:r>
              <a:rPr lang="en-US" sz="2000" b="1" dirty="0">
                <a:solidFill>
                  <a:srgbClr val="00B0F0"/>
                </a:solidFill>
                <a:latin typeface="Calibri" panose="020F0502020204030204" pitchFamily="34" charset="0"/>
              </a:rPr>
              <a:t>To Coordinate the actions related to the implementation, development and promotion of the Geospatial Data Infrastructures (SDIs) of the Member States of UN-GGIM Americas.</a:t>
            </a:r>
            <a:endParaRPr lang="en-US" dirty="0"/>
          </a:p>
          <a:p>
            <a:pPr marL="228600" algn="just"/>
            <a:r>
              <a:rPr lang="en-US" b="1" dirty="0">
                <a:solidFill>
                  <a:srgbClr val="00B0F0"/>
                </a:solidFill>
                <a:latin typeface="Calibri" panose="020F0502020204030204" pitchFamily="34" charset="0"/>
              </a:rPr>
              <a:t> </a:t>
            </a:r>
            <a:endParaRPr lang="en-US" dirty="0"/>
          </a:p>
          <a:p>
            <a:pPr marL="228600" algn="just"/>
            <a:r>
              <a:rPr lang="en-US" dirty="0"/>
              <a:t/>
            </a:r>
            <a:br>
              <a:rPr lang="en-US" dirty="0"/>
            </a:br>
            <a:r>
              <a:rPr lang="en-US" b="1" dirty="0">
                <a:solidFill>
                  <a:srgbClr val="000000"/>
                </a:solidFill>
                <a:latin typeface="Calibri" panose="020F0502020204030204" pitchFamily="34" charset="0"/>
              </a:rPr>
              <a:t>SPECIFIC</a:t>
            </a:r>
            <a:endParaRPr lang="en-US" dirty="0"/>
          </a:p>
          <a:p>
            <a:pPr algn="just"/>
            <a:r>
              <a:rPr lang="en-US" b="1" dirty="0">
                <a:solidFill>
                  <a:srgbClr val="000000"/>
                </a:solidFill>
                <a:latin typeface="Calibri" panose="020F0502020204030204" pitchFamily="34" charset="0"/>
              </a:rPr>
              <a:t>A</a:t>
            </a:r>
            <a:r>
              <a:rPr lang="en-US" dirty="0">
                <a:solidFill>
                  <a:srgbClr val="000000"/>
                </a:solidFill>
                <a:latin typeface="Calibri" panose="020F0502020204030204" pitchFamily="34" charset="0"/>
              </a:rPr>
              <a:t>. To Diagnose the current status (2018) of the National Geospatial Data Infrastructures in the region, considering the components of the SDIs.</a:t>
            </a:r>
            <a:endParaRPr lang="en-US" dirty="0"/>
          </a:p>
          <a:p>
            <a:pPr algn="just"/>
            <a:r>
              <a:rPr lang="en-US" dirty="0">
                <a:solidFill>
                  <a:srgbClr val="000000"/>
                </a:solidFill>
                <a:latin typeface="Calibri" panose="020F0502020204030204" pitchFamily="34" charset="0"/>
              </a:rPr>
              <a:t> </a:t>
            </a:r>
            <a:endParaRPr lang="en-US" dirty="0"/>
          </a:p>
          <a:p>
            <a:pPr algn="just"/>
            <a:r>
              <a:rPr lang="en-US" b="1" dirty="0">
                <a:solidFill>
                  <a:srgbClr val="FF0000"/>
                </a:solidFill>
                <a:latin typeface="Calibri" panose="020F0502020204030204" pitchFamily="34" charset="0"/>
              </a:rPr>
              <a:t>B</a:t>
            </a:r>
            <a:r>
              <a:rPr lang="en-US" dirty="0">
                <a:solidFill>
                  <a:srgbClr val="FF0000"/>
                </a:solidFill>
                <a:latin typeface="Calibri" panose="020F0502020204030204" pitchFamily="34" charset="0"/>
              </a:rPr>
              <a:t>. To Design evaluation and monitoring tool regarding the state of progress of the National SDIs of the region.</a:t>
            </a:r>
            <a:endParaRPr lang="en-US" dirty="0">
              <a:solidFill>
                <a:srgbClr val="FF0000"/>
              </a:solidFill>
            </a:endParaRPr>
          </a:p>
          <a:p>
            <a:pPr algn="just"/>
            <a:r>
              <a:rPr lang="en-US" dirty="0">
                <a:solidFill>
                  <a:srgbClr val="FF0000"/>
                </a:solidFill>
                <a:latin typeface="Calibri" panose="020F0502020204030204" pitchFamily="34" charset="0"/>
              </a:rPr>
              <a:t> </a:t>
            </a:r>
            <a:endParaRPr lang="en-US" dirty="0">
              <a:solidFill>
                <a:srgbClr val="FF0000"/>
              </a:solidFill>
            </a:endParaRPr>
          </a:p>
          <a:p>
            <a:pPr algn="just"/>
            <a:r>
              <a:rPr lang="en-US" b="1" dirty="0">
                <a:solidFill>
                  <a:srgbClr val="FF0000"/>
                </a:solidFill>
                <a:latin typeface="Calibri" panose="020F0502020204030204" pitchFamily="34" charset="0"/>
              </a:rPr>
              <a:t>C</a:t>
            </a:r>
            <a:r>
              <a:rPr lang="en-US" dirty="0">
                <a:solidFill>
                  <a:srgbClr val="FF0000"/>
                </a:solidFill>
                <a:latin typeface="Calibri" panose="020F0502020204030204" pitchFamily="34" charset="0"/>
              </a:rPr>
              <a:t>. To Spread initiatives and good regional practices in the field of IDES, generating a basic guideline document regarding the operation of SDIs.</a:t>
            </a:r>
            <a:endParaRPr lang="en-US" dirty="0">
              <a:solidFill>
                <a:srgbClr val="FF0000"/>
              </a:solidFill>
            </a:endParaRPr>
          </a:p>
          <a:p>
            <a:pPr algn="just"/>
            <a:r>
              <a:rPr lang="en-US" dirty="0">
                <a:solidFill>
                  <a:srgbClr val="000000"/>
                </a:solidFill>
                <a:latin typeface="Calibri" panose="020F0502020204030204" pitchFamily="34" charset="0"/>
              </a:rPr>
              <a:t> </a:t>
            </a:r>
            <a:endParaRPr lang="en-US" dirty="0"/>
          </a:p>
          <a:p>
            <a:pPr algn="just"/>
            <a:r>
              <a:rPr lang="en-US" b="1" dirty="0">
                <a:solidFill>
                  <a:srgbClr val="000000"/>
                </a:solidFill>
                <a:latin typeface="Calibri" panose="020F0502020204030204" pitchFamily="34" charset="0"/>
              </a:rPr>
              <a:t>D</a:t>
            </a:r>
            <a:r>
              <a:rPr lang="en-US" dirty="0">
                <a:solidFill>
                  <a:srgbClr val="000000"/>
                </a:solidFill>
                <a:latin typeface="Calibri" panose="020F0502020204030204" pitchFamily="34" charset="0"/>
              </a:rPr>
              <a:t>. To Promote and carry out training and improvement instances in the region regarding different components of the SDIs.</a:t>
            </a:r>
            <a:endParaRPr lang="en-US" dirty="0"/>
          </a:p>
          <a:p>
            <a:r>
              <a:rPr lang="en-US" dirty="0"/>
              <a:t/>
            </a:r>
            <a:br>
              <a:rPr lang="en-US" dirty="0"/>
            </a:br>
            <a:endParaRPr lang="es-CL" dirty="0"/>
          </a:p>
        </p:txBody>
      </p:sp>
    </p:spTree>
    <p:extLst>
      <p:ext uri="{BB962C8B-B14F-4D97-AF65-F5344CB8AC3E}">
        <p14:creationId xmlns:p14="http://schemas.microsoft.com/office/powerpoint/2010/main" val="165647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57453" y="454081"/>
            <a:ext cx="3826627" cy="1754326"/>
          </a:xfrm>
          <a:prstGeom prst="rect">
            <a:avLst/>
          </a:prstGeom>
        </p:spPr>
        <p:txBody>
          <a:bodyPr wrap="square">
            <a:spAutoFit/>
          </a:bodyPr>
          <a:lstStyle/>
          <a:p>
            <a:pPr algn="just"/>
            <a:r>
              <a:rPr lang="en-US" dirty="0" smtClean="0">
                <a:solidFill>
                  <a:srgbClr val="222222"/>
                </a:solidFill>
                <a:effectLst/>
                <a:latin typeface="Calibri" panose="020F0502020204030204" pitchFamily="34" charset="0"/>
                <a:ea typeface="Times New Roman" panose="02020603050405020304" pitchFamily="18" charset="0"/>
              </a:rPr>
              <a:t>It is possible to understand a Geospatial Data Infrastructure (SDI) as a collection of technologies, policies and institutional arrangements that facilitate the availability and access to spatial or geographic information (GI)</a:t>
            </a:r>
            <a:endParaRPr lang="es-CL" dirty="0"/>
          </a:p>
        </p:txBody>
      </p:sp>
      <p:sp>
        <p:nvSpPr>
          <p:cNvPr id="4" name="Rectángulo 3"/>
          <p:cNvSpPr/>
          <p:nvPr/>
        </p:nvSpPr>
        <p:spPr>
          <a:xfrm>
            <a:off x="210386" y="160155"/>
            <a:ext cx="3208318" cy="558743"/>
          </a:xfrm>
          <a:prstGeom prst="rect">
            <a:avLst/>
          </a:prstGeom>
        </p:spPr>
        <p:txBody>
          <a:bodyPr wrap="square">
            <a:spAutoFit/>
          </a:bodyPr>
          <a:lstStyle/>
          <a:p>
            <a:pPr>
              <a:lnSpc>
                <a:spcPct val="115000"/>
              </a:lnSpc>
              <a:spcAft>
                <a:spcPts val="1000"/>
              </a:spcAft>
              <a:tabLst>
                <a:tab pos="858520" algn="l"/>
              </a:tabLst>
            </a:pPr>
            <a:r>
              <a:rPr lang="en-US" sz="2800" b="1" dirty="0" smtClean="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GENERAL CONTEXT</a:t>
            </a:r>
            <a:endParaRPr lang="es-CL" sz="2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126555" y="824283"/>
            <a:ext cx="4313640" cy="2308324"/>
          </a:xfrm>
          <a:prstGeom prst="rect">
            <a:avLst/>
          </a:prstGeom>
        </p:spPr>
        <p:txBody>
          <a:bodyPr wrap="square">
            <a:spAutoFit/>
          </a:bodyPr>
          <a:lstStyle/>
          <a:p>
            <a:pPr algn="just"/>
            <a:r>
              <a:rPr lang="en-US" dirty="0" smtClean="0">
                <a:solidFill>
                  <a:srgbClr val="222222"/>
                </a:solidFill>
                <a:effectLst/>
                <a:latin typeface="Calibri" panose="020F0502020204030204" pitchFamily="34" charset="0"/>
                <a:ea typeface="Times New Roman" panose="02020603050405020304" pitchFamily="18" charset="0"/>
              </a:rPr>
              <a:t>Regional advances in this area are disparate, and largely respond to initiatives that address the particular reality, giving answers to situations of natural risks, cadastral surveys or others, being a mission for UN-GGIM Americas, </a:t>
            </a:r>
            <a:r>
              <a:rPr lang="en-US" dirty="0" smtClean="0">
                <a:solidFill>
                  <a:srgbClr val="00B0F0"/>
                </a:solidFill>
                <a:effectLst/>
                <a:latin typeface="Calibri" panose="020F0502020204030204" pitchFamily="34" charset="0"/>
                <a:ea typeface="Times New Roman" panose="02020603050405020304" pitchFamily="18" charset="0"/>
              </a:rPr>
              <a:t>to contribute in the definition of regional policies that are linked to the Global Framework.</a:t>
            </a:r>
            <a:endParaRPr lang="es-CL" dirty="0">
              <a:solidFill>
                <a:srgbClr val="00B0F0"/>
              </a:solidFill>
            </a:endParaRPr>
          </a:p>
        </p:txBody>
      </p:sp>
      <p:pic>
        <p:nvPicPr>
          <p:cNvPr id="7" name="Imagen 6"/>
          <p:cNvPicPr>
            <a:picLocks noChangeAspect="1"/>
          </p:cNvPicPr>
          <p:nvPr/>
        </p:nvPicPr>
        <p:blipFill rotWithShape="1">
          <a:blip r:embed="rId2"/>
          <a:srcRect l="5865" t="34000" r="56391" b="6331"/>
          <a:stretch/>
        </p:blipFill>
        <p:spPr>
          <a:xfrm>
            <a:off x="2482776" y="3132607"/>
            <a:ext cx="6301304" cy="3112995"/>
          </a:xfrm>
          <a:prstGeom prst="rect">
            <a:avLst/>
          </a:prstGeom>
        </p:spPr>
      </p:pic>
    </p:spTree>
    <p:extLst>
      <p:ext uri="{BB962C8B-B14F-4D97-AF65-F5344CB8AC3E}">
        <p14:creationId xmlns:p14="http://schemas.microsoft.com/office/powerpoint/2010/main" val="2211320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aphicFrame>
        <p:nvGraphicFramePr>
          <p:cNvPr id="90" name="Google Shape;90;p2"/>
          <p:cNvGraphicFramePr/>
          <p:nvPr>
            <p:extLst>
              <p:ext uri="{D42A27DB-BD31-4B8C-83A1-F6EECF244321}">
                <p14:modId xmlns:p14="http://schemas.microsoft.com/office/powerpoint/2010/main" val="3310898092"/>
              </p:ext>
            </p:extLst>
          </p:nvPr>
        </p:nvGraphicFramePr>
        <p:xfrm>
          <a:off x="3160566" y="1124446"/>
          <a:ext cx="5512461" cy="3556730"/>
        </p:xfrm>
        <a:graphic>
          <a:graphicData uri="http://schemas.openxmlformats.org/drawingml/2006/table">
            <a:tbl>
              <a:tblPr>
                <a:tableStyleId>{3B4B98B0-60AC-42C2-AFA5-B58CD77FA1E5}</a:tableStyleId>
              </a:tblPr>
              <a:tblGrid>
                <a:gridCol w="2048375">
                  <a:extLst>
                    <a:ext uri="{9D8B030D-6E8A-4147-A177-3AD203B41FA5}">
                      <a16:colId xmlns:a16="http://schemas.microsoft.com/office/drawing/2014/main" val="20000"/>
                    </a:ext>
                  </a:extLst>
                </a:gridCol>
                <a:gridCol w="1499334">
                  <a:extLst>
                    <a:ext uri="{9D8B030D-6E8A-4147-A177-3AD203B41FA5}">
                      <a16:colId xmlns:a16="http://schemas.microsoft.com/office/drawing/2014/main" val="20001"/>
                    </a:ext>
                  </a:extLst>
                </a:gridCol>
                <a:gridCol w="1964752">
                  <a:extLst>
                    <a:ext uri="{9D8B030D-6E8A-4147-A177-3AD203B41FA5}">
                      <a16:colId xmlns:a16="http://schemas.microsoft.com/office/drawing/2014/main" val="20002"/>
                    </a:ext>
                  </a:extLst>
                </a:gridCol>
              </a:tblGrid>
              <a:tr h="418369">
                <a:tc>
                  <a:txBody>
                    <a:bodyPr/>
                    <a:lstStyle/>
                    <a:p>
                      <a:pPr marL="0" marR="0" lvl="0" indent="0" algn="ctr" rtl="0">
                        <a:spcBef>
                          <a:spcPts val="0"/>
                        </a:spcBef>
                        <a:spcAft>
                          <a:spcPts val="0"/>
                        </a:spcAft>
                        <a:buNone/>
                      </a:pPr>
                      <a:r>
                        <a:rPr lang="es-CL" sz="1200" b="1" u="none" strike="noStrike" cap="none" dirty="0" smtClean="0">
                          <a:latin typeface="+mn-lt"/>
                          <a:sym typeface="Calibri"/>
                        </a:rPr>
                        <a:t>OBJETIVES </a:t>
                      </a:r>
                      <a:endParaRPr sz="1200" b="1" dirty="0">
                        <a:latin typeface="+mn-lt"/>
                      </a:endParaRPr>
                    </a:p>
                  </a:txBody>
                  <a:tcPr marL="7144" marR="7144" marT="7144" marB="0" anchor="ctr">
                    <a:solidFill>
                      <a:schemeClr val="accent1">
                        <a:lumMod val="60000"/>
                        <a:lumOff val="40000"/>
                      </a:schemeClr>
                    </a:solidFill>
                  </a:tcPr>
                </a:tc>
                <a:tc>
                  <a:txBody>
                    <a:bodyPr/>
                    <a:lstStyle/>
                    <a:p>
                      <a:pPr marL="0" marR="0" lvl="0" indent="0" algn="ctr" rtl="0">
                        <a:spcBef>
                          <a:spcPts val="0"/>
                        </a:spcBef>
                        <a:spcAft>
                          <a:spcPts val="0"/>
                        </a:spcAft>
                        <a:buNone/>
                      </a:pPr>
                      <a:r>
                        <a:rPr lang="es-CL" sz="1200" b="1" u="none" strike="noStrike" cap="none" dirty="0" smtClean="0">
                          <a:latin typeface="+mn-lt"/>
                          <a:sym typeface="Calibri"/>
                        </a:rPr>
                        <a:t>RESULTS</a:t>
                      </a:r>
                      <a:endParaRPr sz="1200" b="1" dirty="0">
                        <a:latin typeface="+mn-lt"/>
                      </a:endParaRPr>
                    </a:p>
                  </a:txBody>
                  <a:tcPr marL="7144" marR="7144" marT="7144" marB="0" anchor="ctr">
                    <a:solidFill>
                      <a:schemeClr val="accent1">
                        <a:lumMod val="60000"/>
                        <a:lumOff val="40000"/>
                      </a:schemeClr>
                    </a:solidFill>
                  </a:tcPr>
                </a:tc>
                <a:tc>
                  <a:txBody>
                    <a:bodyPr/>
                    <a:lstStyle/>
                    <a:p>
                      <a:pPr marL="0" marR="0" lvl="0" indent="0" algn="ctr" rtl="0">
                        <a:spcBef>
                          <a:spcPts val="0"/>
                        </a:spcBef>
                        <a:spcAft>
                          <a:spcPts val="0"/>
                        </a:spcAft>
                        <a:buNone/>
                      </a:pPr>
                      <a:r>
                        <a:rPr lang="es-CL" sz="1200" b="1" u="none" strike="noStrike" cap="none" dirty="0" smtClean="0">
                          <a:latin typeface="+mn-lt"/>
                          <a:sym typeface="Calibri"/>
                        </a:rPr>
                        <a:t>TIME LINE</a:t>
                      </a:r>
                      <a:endParaRPr sz="1200" b="1" dirty="0">
                        <a:latin typeface="+mn-lt"/>
                      </a:endParaRPr>
                    </a:p>
                  </a:txBody>
                  <a:tcPr marL="7144" marR="7144" marT="7144" marB="0" anchor="ctr">
                    <a:solidFill>
                      <a:schemeClr val="accent1">
                        <a:lumMod val="60000"/>
                        <a:lumOff val="40000"/>
                      </a:schemeClr>
                    </a:solidFill>
                  </a:tcPr>
                </a:tc>
                <a:extLst>
                  <a:ext uri="{0D108BD9-81ED-4DB2-BD59-A6C34878D82A}">
                    <a16:rowId xmlns:a16="http://schemas.microsoft.com/office/drawing/2014/main" val="10000"/>
                  </a:ext>
                </a:extLst>
              </a:tr>
              <a:tr h="1078463">
                <a:tc>
                  <a:txBody>
                    <a:bodyPr/>
                    <a:lstStyle/>
                    <a:p>
                      <a:pPr marL="0" marR="0" lvl="0" indent="0" algn="l" rtl="0">
                        <a:spcBef>
                          <a:spcPts val="0"/>
                        </a:spcBef>
                        <a:spcAft>
                          <a:spcPts val="0"/>
                        </a:spcAft>
                        <a:buNone/>
                      </a:pPr>
                      <a:r>
                        <a:rPr lang="es-CL" sz="1200" u="none" strike="noStrike" cap="none">
                          <a:latin typeface="+mn-lt"/>
                          <a:sym typeface="Calibri"/>
                        </a:rPr>
                        <a:t>Regional diagnostic survey of initiatives in terms of use, standards and other elements associated with the use of IDES in the region.</a:t>
                      </a:r>
                      <a:endParaRPr sz="1200" b="0" i="0" u="none" strike="noStrike" cap="none">
                        <a:solidFill>
                          <a:srgbClr val="000000"/>
                        </a:solidFill>
                        <a:latin typeface="+mn-lt"/>
                        <a:ea typeface="Calibri"/>
                        <a:cs typeface="Calibri"/>
                        <a:sym typeface="Calibri"/>
                      </a:endParaRPr>
                    </a:p>
                  </a:txBody>
                  <a:tcPr marL="5494" marR="5494" marT="5494" marB="0" anchor="b"/>
                </a:tc>
                <a:tc>
                  <a:txBody>
                    <a:bodyPr/>
                    <a:lstStyle/>
                    <a:p>
                      <a:pPr marL="0" marR="0" lvl="0" indent="0" algn="l" rtl="0">
                        <a:spcBef>
                          <a:spcPts val="0"/>
                        </a:spcBef>
                        <a:spcAft>
                          <a:spcPts val="0"/>
                        </a:spcAft>
                        <a:buNone/>
                      </a:pPr>
                      <a:r>
                        <a:rPr lang="es-CL" sz="1200" u="none" strike="noStrike" cap="none" dirty="0">
                          <a:latin typeface="+mn-lt"/>
                        </a:rPr>
                        <a:t>*</a:t>
                      </a:r>
                      <a:r>
                        <a:rPr lang="es-CL" sz="1200" u="none" strike="noStrike" cap="none" dirty="0" err="1">
                          <a:latin typeface="+mn-lt"/>
                        </a:rPr>
                        <a:t>Report</a:t>
                      </a:r>
                      <a:r>
                        <a:rPr lang="es-CL" sz="1200" u="none" strike="noStrike" cap="none" dirty="0">
                          <a:latin typeface="+mn-lt"/>
                        </a:rPr>
                        <a:t> </a:t>
                      </a:r>
                      <a:endParaRPr sz="1200" dirty="0">
                        <a:latin typeface="+mn-lt"/>
                      </a:endParaRPr>
                    </a:p>
                    <a:p>
                      <a:pPr marL="0" marR="0" lvl="0" indent="0" algn="l" rtl="0">
                        <a:spcBef>
                          <a:spcPts val="0"/>
                        </a:spcBef>
                        <a:spcAft>
                          <a:spcPts val="0"/>
                        </a:spcAft>
                        <a:buNone/>
                      </a:pPr>
                      <a:r>
                        <a:rPr lang="es-CL" sz="1200" u="none" strike="noStrike" cap="none" dirty="0">
                          <a:latin typeface="+mn-lt"/>
                          <a:sym typeface="Calibri"/>
                        </a:rPr>
                        <a:t>*</a:t>
                      </a:r>
                      <a:r>
                        <a:rPr lang="es-CL" sz="1200" u="none" strike="noStrike" cap="none" dirty="0" err="1">
                          <a:latin typeface="+mn-lt"/>
                          <a:sym typeface="Calibri"/>
                        </a:rPr>
                        <a:t>Dashboard</a:t>
                      </a:r>
                      <a:r>
                        <a:rPr lang="es-CL" sz="1200" u="none" strike="noStrike" cap="none" dirty="0">
                          <a:latin typeface="+mn-lt"/>
                          <a:sym typeface="Calibri"/>
                        </a:rPr>
                        <a:t> </a:t>
                      </a:r>
                      <a:endParaRPr lang="es-CL" sz="1200" u="none" strike="noStrike" cap="none" dirty="0" smtClean="0">
                        <a:latin typeface="+mn-lt"/>
                        <a:sym typeface="Calibri"/>
                      </a:endParaRPr>
                    </a:p>
                    <a:p>
                      <a:pPr marL="0" marR="0" lvl="0" indent="0" algn="l" rtl="0">
                        <a:spcBef>
                          <a:spcPts val="0"/>
                        </a:spcBef>
                        <a:spcAft>
                          <a:spcPts val="0"/>
                        </a:spcAft>
                        <a:buNone/>
                      </a:pPr>
                      <a:endParaRPr lang="es-CL" sz="1200" u="none" strike="noStrike" cap="none" dirty="0" smtClean="0">
                        <a:latin typeface="+mn-lt"/>
                        <a:sym typeface="Calibri"/>
                      </a:endParaRPr>
                    </a:p>
                  </a:txBody>
                  <a:tcPr marL="5494" marR="5494" marT="5494" marB="0" anchor="b"/>
                </a:tc>
                <a:tc>
                  <a:txBody>
                    <a:bodyPr/>
                    <a:lstStyle/>
                    <a:p>
                      <a:pPr marL="0" marR="0" lvl="0" indent="0" algn="l" rtl="0">
                        <a:spcBef>
                          <a:spcPts val="0"/>
                        </a:spcBef>
                        <a:spcAft>
                          <a:spcPts val="0"/>
                        </a:spcAft>
                        <a:buNone/>
                      </a:pPr>
                      <a:r>
                        <a:rPr lang="es-CL" sz="1200" u="none" strike="noStrike" cap="none" dirty="0" smtClean="0">
                          <a:latin typeface="+mn-lt"/>
                        </a:rPr>
                        <a:t>Marzo </a:t>
                      </a:r>
                      <a:r>
                        <a:rPr lang="es-CL" sz="1200" u="none" strike="noStrike" cap="none" dirty="0">
                          <a:latin typeface="+mn-lt"/>
                        </a:rPr>
                        <a:t>2019- Junio </a:t>
                      </a:r>
                      <a:r>
                        <a:rPr lang="es-CL" sz="1200" u="none" strike="noStrike" cap="none" dirty="0" smtClean="0">
                          <a:latin typeface="+mn-lt"/>
                        </a:rPr>
                        <a:t>2019</a:t>
                      </a:r>
                    </a:p>
                    <a:p>
                      <a:pPr marL="0" marR="0" lvl="0" indent="0" algn="l" rtl="0">
                        <a:spcBef>
                          <a:spcPts val="0"/>
                        </a:spcBef>
                        <a:spcAft>
                          <a:spcPts val="0"/>
                        </a:spcAft>
                        <a:buNone/>
                      </a:pPr>
                      <a:endParaRPr lang="es-CL" sz="1200" b="0" i="0" u="none" strike="noStrike" cap="none" dirty="0" smtClean="0">
                        <a:solidFill>
                          <a:srgbClr val="000000"/>
                        </a:solidFill>
                        <a:latin typeface="+mn-lt"/>
                        <a:ea typeface="Calibri"/>
                        <a:cs typeface="Calibri"/>
                        <a:sym typeface="Calibri"/>
                      </a:endParaRPr>
                    </a:p>
                    <a:p>
                      <a:pPr marL="0" marR="0" lvl="0" indent="0" algn="l" rtl="0">
                        <a:spcBef>
                          <a:spcPts val="0"/>
                        </a:spcBef>
                        <a:spcAft>
                          <a:spcPts val="0"/>
                        </a:spcAft>
                        <a:buNone/>
                      </a:pPr>
                      <a:endParaRPr sz="1200" b="0" i="0" u="none" strike="noStrike" cap="none" dirty="0">
                        <a:solidFill>
                          <a:srgbClr val="000000"/>
                        </a:solidFill>
                        <a:latin typeface="+mn-lt"/>
                        <a:ea typeface="Calibri"/>
                        <a:cs typeface="Calibri"/>
                        <a:sym typeface="Calibri"/>
                      </a:endParaRPr>
                    </a:p>
                  </a:txBody>
                  <a:tcPr marL="5494" marR="5494" marT="5494" marB="0" anchor="b"/>
                </a:tc>
                <a:extLst>
                  <a:ext uri="{0D108BD9-81ED-4DB2-BD59-A6C34878D82A}">
                    <a16:rowId xmlns:a16="http://schemas.microsoft.com/office/drawing/2014/main" val="10001"/>
                  </a:ext>
                </a:extLst>
              </a:tr>
              <a:tr h="750469">
                <a:tc>
                  <a:txBody>
                    <a:bodyPr/>
                    <a:lstStyle/>
                    <a:p>
                      <a:pPr marL="0" marR="0" lvl="0" indent="0" algn="l" rtl="0">
                        <a:spcBef>
                          <a:spcPts val="0"/>
                        </a:spcBef>
                        <a:spcAft>
                          <a:spcPts val="0"/>
                        </a:spcAft>
                        <a:buNone/>
                      </a:pPr>
                      <a:endParaRPr lang="es-CL" sz="1200" u="none" strike="noStrike" cap="none" dirty="0" smtClean="0">
                        <a:latin typeface="+mn-lt"/>
                      </a:endParaRPr>
                    </a:p>
                    <a:p>
                      <a:pPr marL="0" marR="0" lvl="0" indent="0" algn="l" rtl="0">
                        <a:spcBef>
                          <a:spcPts val="0"/>
                        </a:spcBef>
                        <a:spcAft>
                          <a:spcPts val="0"/>
                        </a:spcAft>
                        <a:buNone/>
                      </a:pPr>
                      <a:endParaRPr lang="es-CL" sz="1200" u="none" strike="noStrike" cap="none" dirty="0" smtClean="0">
                        <a:latin typeface="+mn-lt"/>
                      </a:endParaRPr>
                    </a:p>
                    <a:p>
                      <a:pPr marL="0" marR="0" lvl="0" indent="0" algn="l" rtl="0">
                        <a:spcBef>
                          <a:spcPts val="0"/>
                        </a:spcBef>
                        <a:spcAft>
                          <a:spcPts val="0"/>
                        </a:spcAft>
                        <a:buNone/>
                      </a:pPr>
                      <a:endParaRPr lang="es-CL" sz="1200" u="none" strike="noStrike" cap="none" dirty="0" smtClean="0">
                        <a:latin typeface="+mn-lt"/>
                      </a:endParaRPr>
                    </a:p>
                    <a:p>
                      <a:pPr marL="0" marR="0" lvl="0" indent="0" algn="l" rtl="0">
                        <a:spcBef>
                          <a:spcPts val="0"/>
                        </a:spcBef>
                        <a:spcAft>
                          <a:spcPts val="0"/>
                        </a:spcAft>
                        <a:buNone/>
                      </a:pPr>
                      <a:r>
                        <a:rPr lang="es-CL" sz="1200" u="none" strike="noStrike" cap="none" dirty="0" err="1" smtClean="0">
                          <a:latin typeface="+mn-lt"/>
                        </a:rPr>
                        <a:t>Systematization</a:t>
                      </a:r>
                      <a:r>
                        <a:rPr lang="es-CL" sz="1200" u="none" strike="noStrike" cap="none" dirty="0" smtClean="0">
                          <a:latin typeface="+mn-lt"/>
                        </a:rPr>
                        <a:t> </a:t>
                      </a:r>
                      <a:r>
                        <a:rPr lang="es-CL" sz="1200" u="none" strike="noStrike" cap="none" dirty="0">
                          <a:latin typeface="+mn-lt"/>
                        </a:rPr>
                        <a:t>of </a:t>
                      </a:r>
                      <a:r>
                        <a:rPr lang="es-CL" sz="1200" u="none" strike="noStrike" cap="none" dirty="0" err="1">
                          <a:latin typeface="+mn-lt"/>
                        </a:rPr>
                        <a:t>information</a:t>
                      </a:r>
                      <a:r>
                        <a:rPr lang="es-CL" sz="1200" u="none" strike="noStrike" cap="none" dirty="0">
                          <a:latin typeface="+mn-lt"/>
                        </a:rPr>
                        <a:t>. Web </a:t>
                      </a:r>
                      <a:r>
                        <a:rPr lang="es-CL" sz="1200" u="none" strike="noStrike" cap="none" dirty="0" err="1">
                          <a:latin typeface="+mn-lt"/>
                        </a:rPr>
                        <a:t>documentation</a:t>
                      </a:r>
                      <a:r>
                        <a:rPr lang="es-CL" sz="1200" u="none" strike="noStrike" cap="none" dirty="0">
                          <a:latin typeface="+mn-lt"/>
                        </a:rPr>
                        <a:t> </a:t>
                      </a:r>
                      <a:r>
                        <a:rPr lang="es-CL" sz="1200" u="none" strike="noStrike" cap="none" dirty="0" err="1">
                          <a:latin typeface="+mn-lt"/>
                        </a:rPr>
                        <a:t>repository</a:t>
                      </a:r>
                      <a:endParaRPr sz="1200" b="0" i="0" u="none" strike="noStrike" cap="none" dirty="0">
                        <a:solidFill>
                          <a:srgbClr val="000000"/>
                        </a:solidFill>
                        <a:latin typeface="+mn-lt"/>
                        <a:ea typeface="Calibri"/>
                        <a:cs typeface="Calibri"/>
                        <a:sym typeface="Calibri"/>
                      </a:endParaRPr>
                    </a:p>
                  </a:txBody>
                  <a:tcPr marL="5494" marR="5494" marT="5494" marB="0" anchor="b"/>
                </a:tc>
                <a:tc>
                  <a:txBody>
                    <a:bodyPr/>
                    <a:lstStyle/>
                    <a:p>
                      <a:pPr marL="171450" marR="0" lvl="0" indent="-171450" algn="l" rtl="0">
                        <a:lnSpc>
                          <a:spcPct val="100000"/>
                        </a:lnSpc>
                        <a:spcBef>
                          <a:spcPts val="0"/>
                        </a:spcBef>
                        <a:spcAft>
                          <a:spcPts val="0"/>
                        </a:spcAft>
                        <a:buClr>
                          <a:schemeClr val="dk1"/>
                        </a:buClr>
                        <a:buSzPts val="1100"/>
                        <a:buFont typeface="Arial"/>
                        <a:buChar char="•"/>
                      </a:pPr>
                      <a:endParaRPr lang="es-CL" sz="1200" u="none" strike="noStrike" cap="none" dirty="0" smtClean="0">
                        <a:latin typeface="+mn-lt"/>
                      </a:endParaRPr>
                    </a:p>
                    <a:p>
                      <a:pPr marL="171450" marR="0" lvl="0" indent="-171450" algn="l" rtl="0">
                        <a:lnSpc>
                          <a:spcPct val="100000"/>
                        </a:lnSpc>
                        <a:spcBef>
                          <a:spcPts val="0"/>
                        </a:spcBef>
                        <a:spcAft>
                          <a:spcPts val="0"/>
                        </a:spcAft>
                        <a:buClr>
                          <a:schemeClr val="dk1"/>
                        </a:buClr>
                        <a:buSzPts val="1100"/>
                        <a:buFont typeface="Arial"/>
                        <a:buChar char="•"/>
                      </a:pPr>
                      <a:endParaRPr lang="es-CL" sz="1200" u="none" strike="noStrike" cap="none" dirty="0" smtClean="0">
                        <a:latin typeface="+mn-lt"/>
                      </a:endParaRPr>
                    </a:p>
                    <a:p>
                      <a:pPr marL="171450" marR="0" lvl="0" indent="-171450" algn="l" rtl="0">
                        <a:lnSpc>
                          <a:spcPct val="100000"/>
                        </a:lnSpc>
                        <a:spcBef>
                          <a:spcPts val="0"/>
                        </a:spcBef>
                        <a:spcAft>
                          <a:spcPts val="0"/>
                        </a:spcAft>
                        <a:buClr>
                          <a:schemeClr val="dk1"/>
                        </a:buClr>
                        <a:buSzPts val="1100"/>
                        <a:buFont typeface="Arial"/>
                        <a:buChar char="•"/>
                      </a:pPr>
                      <a:r>
                        <a:rPr lang="es-CL" sz="1200" u="none" strike="noStrike" cap="none" dirty="0" err="1" smtClean="0">
                          <a:latin typeface="+mn-lt"/>
                        </a:rPr>
                        <a:t>Matrix</a:t>
                      </a:r>
                      <a:r>
                        <a:rPr lang="es-CL" sz="1200" u="none" strike="noStrike" cap="none" dirty="0" smtClean="0">
                          <a:latin typeface="+mn-lt"/>
                        </a:rPr>
                        <a:t> </a:t>
                      </a:r>
                      <a:r>
                        <a:rPr lang="es-CL" sz="1200" u="none" strike="noStrike" cap="none" dirty="0">
                          <a:latin typeface="+mn-lt"/>
                        </a:rPr>
                        <a:t>of </a:t>
                      </a:r>
                      <a:r>
                        <a:rPr lang="es-CL" sz="1200" u="none" strike="noStrike" cap="none" dirty="0" err="1">
                          <a:latin typeface="+mn-lt"/>
                        </a:rPr>
                        <a:t>information</a:t>
                      </a:r>
                      <a:r>
                        <a:rPr lang="es-CL" sz="1200" u="none" strike="noStrike" cap="none" dirty="0">
                          <a:latin typeface="+mn-lt"/>
                        </a:rPr>
                        <a:t> (</a:t>
                      </a:r>
                      <a:r>
                        <a:rPr lang="es-CL" sz="1200" u="none" strike="noStrike" cap="none" dirty="0" err="1">
                          <a:latin typeface="+mn-lt"/>
                        </a:rPr>
                        <a:t>related</a:t>
                      </a:r>
                      <a:r>
                        <a:rPr lang="es-CL" sz="1200" u="none" strike="noStrike" cap="none" dirty="0">
                          <a:latin typeface="+mn-lt"/>
                        </a:rPr>
                        <a:t> </a:t>
                      </a:r>
                      <a:r>
                        <a:rPr lang="es-CL" sz="1200" u="none" strike="noStrike" cap="none" dirty="0" err="1">
                          <a:latin typeface="+mn-lt"/>
                        </a:rPr>
                        <a:t>with</a:t>
                      </a:r>
                      <a:r>
                        <a:rPr lang="es-CL" sz="1200" u="none" strike="noStrike" cap="none" dirty="0">
                          <a:latin typeface="+mn-lt"/>
                        </a:rPr>
                        <a:t> </a:t>
                      </a:r>
                      <a:r>
                        <a:rPr lang="es-CL" sz="1200" u="none" strike="noStrike" cap="none" dirty="0" smtClean="0">
                          <a:latin typeface="+mn-lt"/>
                        </a:rPr>
                        <a:t>2018-2019 </a:t>
                      </a:r>
                      <a:r>
                        <a:rPr lang="es-CL" sz="1200" u="none" strike="noStrike" cap="none" dirty="0" err="1">
                          <a:latin typeface="+mn-lt"/>
                        </a:rPr>
                        <a:t>survey</a:t>
                      </a:r>
                      <a:r>
                        <a:rPr lang="es-CL" sz="1200" u="none" strike="noStrike" cap="none" dirty="0">
                          <a:latin typeface="+mn-lt"/>
                        </a:rPr>
                        <a:t>)</a:t>
                      </a:r>
                      <a:endParaRPr sz="1200" u="none" strike="noStrike" cap="none" dirty="0">
                        <a:latin typeface="+mn-lt"/>
                      </a:endParaRPr>
                    </a:p>
                    <a:p>
                      <a:pPr marL="0" marR="0" lvl="0" indent="0" algn="l" rtl="0">
                        <a:spcBef>
                          <a:spcPts val="0"/>
                        </a:spcBef>
                        <a:spcAft>
                          <a:spcPts val="0"/>
                        </a:spcAft>
                        <a:buNone/>
                      </a:pPr>
                      <a:endParaRPr sz="1200" b="0" i="0" u="none" strike="noStrike" cap="none" dirty="0">
                        <a:solidFill>
                          <a:srgbClr val="000000"/>
                        </a:solidFill>
                        <a:latin typeface="+mn-lt"/>
                        <a:ea typeface="Calibri"/>
                        <a:cs typeface="Calibri"/>
                        <a:sym typeface="Calibri"/>
                      </a:endParaRPr>
                    </a:p>
                  </a:txBody>
                  <a:tcPr marL="5494" marR="5494" marT="5494" marB="0" anchor="b"/>
                </a:tc>
                <a:tc>
                  <a:txBody>
                    <a:bodyPr/>
                    <a:lstStyle/>
                    <a:p>
                      <a:pPr marL="0" marR="0" lvl="0" indent="0" algn="l" rtl="0">
                        <a:spcBef>
                          <a:spcPts val="0"/>
                        </a:spcBef>
                        <a:spcAft>
                          <a:spcPts val="0"/>
                        </a:spcAft>
                        <a:buNone/>
                      </a:pPr>
                      <a:r>
                        <a:rPr lang="es-CL" sz="1200" u="none" strike="noStrike" cap="none" dirty="0">
                          <a:latin typeface="+mn-lt"/>
                        </a:rPr>
                        <a:t>Julio 2019- Diciembre 2019</a:t>
                      </a:r>
                      <a:endParaRPr sz="1200" b="0" i="0" u="none" strike="noStrike" cap="none" dirty="0">
                        <a:solidFill>
                          <a:srgbClr val="000000"/>
                        </a:solidFill>
                        <a:latin typeface="+mn-lt"/>
                        <a:ea typeface="Calibri"/>
                        <a:cs typeface="Calibri"/>
                        <a:sym typeface="Calibri"/>
                      </a:endParaRPr>
                    </a:p>
                  </a:txBody>
                  <a:tcPr marL="5494" marR="5494" marT="5494" marB="0" anchor="b"/>
                </a:tc>
                <a:extLst>
                  <a:ext uri="{0D108BD9-81ED-4DB2-BD59-A6C34878D82A}">
                    <a16:rowId xmlns:a16="http://schemas.microsoft.com/office/drawing/2014/main" val="10002"/>
                  </a:ext>
                </a:extLst>
              </a:tr>
              <a:tr h="774244">
                <a:tc>
                  <a:txBody>
                    <a:bodyPr/>
                    <a:lstStyle/>
                    <a:p>
                      <a:pPr marL="0" marR="0" lvl="0" indent="0" algn="l" rtl="0">
                        <a:spcBef>
                          <a:spcPts val="0"/>
                        </a:spcBef>
                        <a:spcAft>
                          <a:spcPts val="0"/>
                        </a:spcAft>
                        <a:buNone/>
                      </a:pPr>
                      <a:endParaRPr sz="1200" b="0" i="0" u="none" strike="noStrike" cap="none">
                        <a:solidFill>
                          <a:srgbClr val="000000"/>
                        </a:solidFill>
                        <a:latin typeface="+mn-lt"/>
                        <a:ea typeface="Calibri"/>
                        <a:cs typeface="Calibri"/>
                        <a:sym typeface="Calibri"/>
                      </a:endParaRPr>
                    </a:p>
                  </a:txBody>
                  <a:tcPr marL="7144" marR="7144" marT="7144" marB="0" anchor="b"/>
                </a:tc>
                <a:tc>
                  <a:txBody>
                    <a:bodyPr/>
                    <a:lstStyle/>
                    <a:p>
                      <a:pPr marL="0" marR="0" lvl="0" indent="0" algn="l" rtl="0">
                        <a:lnSpc>
                          <a:spcPct val="100000"/>
                        </a:lnSpc>
                        <a:spcBef>
                          <a:spcPts val="0"/>
                        </a:spcBef>
                        <a:spcAft>
                          <a:spcPts val="0"/>
                        </a:spcAft>
                        <a:buClr>
                          <a:schemeClr val="dk1"/>
                        </a:buClr>
                        <a:buSzPts val="1100"/>
                        <a:buFont typeface="Calibri"/>
                        <a:buNone/>
                      </a:pPr>
                      <a:r>
                        <a:rPr lang="es-CL" sz="1200" u="none" strike="noStrike" cap="none">
                          <a:latin typeface="+mn-lt"/>
                        </a:rPr>
                        <a:t>*   Web documentation repository</a:t>
                      </a:r>
                      <a:endParaRPr sz="1200" u="none" strike="noStrike" cap="none">
                        <a:latin typeface="+mn-lt"/>
                        <a:sym typeface="Calibri"/>
                      </a:endParaRPr>
                    </a:p>
                    <a:p>
                      <a:pPr marL="0" marR="0" lvl="0" indent="0" algn="l" rtl="0">
                        <a:spcBef>
                          <a:spcPts val="0"/>
                        </a:spcBef>
                        <a:spcAft>
                          <a:spcPts val="0"/>
                        </a:spcAft>
                        <a:buNone/>
                      </a:pPr>
                      <a:endParaRPr sz="1200" b="0" i="0" u="none" strike="noStrike" cap="none">
                        <a:solidFill>
                          <a:srgbClr val="000000"/>
                        </a:solidFill>
                        <a:latin typeface="+mn-lt"/>
                        <a:ea typeface="Calibri"/>
                        <a:cs typeface="Calibri"/>
                        <a:sym typeface="Calibri"/>
                      </a:endParaRPr>
                    </a:p>
                  </a:txBody>
                  <a:tcPr marL="7144" marR="7144" marT="7144" marB="0" anchor="b"/>
                </a:tc>
                <a:tc>
                  <a:txBody>
                    <a:bodyPr/>
                    <a:lstStyle/>
                    <a:p>
                      <a:pPr marL="0" marR="0" lvl="0" indent="0" algn="l" rtl="0">
                        <a:lnSpc>
                          <a:spcPct val="100000"/>
                        </a:lnSpc>
                        <a:spcBef>
                          <a:spcPts val="0"/>
                        </a:spcBef>
                        <a:spcAft>
                          <a:spcPts val="0"/>
                        </a:spcAft>
                        <a:buClr>
                          <a:srgbClr val="000000"/>
                        </a:buClr>
                        <a:buSzPts val="1100"/>
                        <a:buFont typeface="Calibri"/>
                        <a:buNone/>
                      </a:pPr>
                      <a:r>
                        <a:rPr lang="es-CL" sz="1200" u="none" strike="noStrike" cap="none" dirty="0">
                          <a:latin typeface="+mn-lt"/>
                          <a:sym typeface="Calibri"/>
                        </a:rPr>
                        <a:t>Julio 2019- Diciembre 2019</a:t>
                      </a:r>
                      <a:endParaRPr sz="1200" dirty="0">
                        <a:latin typeface="+mn-lt"/>
                      </a:endParaRPr>
                    </a:p>
                    <a:p>
                      <a:pPr marL="0" marR="0" lvl="0" indent="0" algn="l" rtl="0">
                        <a:spcBef>
                          <a:spcPts val="0"/>
                        </a:spcBef>
                        <a:spcAft>
                          <a:spcPts val="0"/>
                        </a:spcAft>
                        <a:buNone/>
                      </a:pPr>
                      <a:endParaRPr sz="1200" b="0" i="0" u="none" strike="noStrike" cap="none" dirty="0">
                        <a:solidFill>
                          <a:srgbClr val="000000"/>
                        </a:solidFill>
                        <a:latin typeface="+mn-lt"/>
                        <a:ea typeface="Calibri"/>
                        <a:cs typeface="Calibri"/>
                        <a:sym typeface="Calibri"/>
                      </a:endParaRPr>
                    </a:p>
                  </a:txBody>
                  <a:tcPr marL="7144" marR="7144" marT="7144" marB="0" anchor="b"/>
                </a:tc>
                <a:extLst>
                  <a:ext uri="{0D108BD9-81ED-4DB2-BD59-A6C34878D82A}">
                    <a16:rowId xmlns:a16="http://schemas.microsoft.com/office/drawing/2014/main" val="10003"/>
                  </a:ext>
                </a:extLst>
              </a:tr>
            </a:tbl>
          </a:graphicData>
        </a:graphic>
      </p:graphicFrame>
      <p:graphicFrame>
        <p:nvGraphicFramePr>
          <p:cNvPr id="91" name="Google Shape;91;p2"/>
          <p:cNvGraphicFramePr/>
          <p:nvPr>
            <p:extLst>
              <p:ext uri="{D42A27DB-BD31-4B8C-83A1-F6EECF244321}">
                <p14:modId xmlns:p14="http://schemas.microsoft.com/office/powerpoint/2010/main" val="946149359"/>
              </p:ext>
            </p:extLst>
          </p:nvPr>
        </p:nvGraphicFramePr>
        <p:xfrm>
          <a:off x="174242" y="1432883"/>
          <a:ext cx="1918819" cy="3248293"/>
        </p:xfrm>
        <a:graphic>
          <a:graphicData uri="http://schemas.openxmlformats.org/drawingml/2006/table">
            <a:tbl>
              <a:tblPr>
                <a:noFill/>
              </a:tblPr>
              <a:tblGrid>
                <a:gridCol w="1918819">
                  <a:extLst>
                    <a:ext uri="{9D8B030D-6E8A-4147-A177-3AD203B41FA5}">
                      <a16:colId xmlns:a16="http://schemas.microsoft.com/office/drawing/2014/main" val="20000"/>
                    </a:ext>
                  </a:extLst>
                </a:gridCol>
              </a:tblGrid>
              <a:tr h="1355785">
                <a:tc>
                  <a:txBody>
                    <a:bodyPr/>
                    <a:lstStyle/>
                    <a:p>
                      <a:pPr marL="0" marR="0" lvl="0" indent="0" algn="ctr" rtl="0">
                        <a:spcBef>
                          <a:spcPts val="0"/>
                        </a:spcBef>
                        <a:spcAft>
                          <a:spcPts val="0"/>
                        </a:spcAft>
                        <a:buNone/>
                      </a:pPr>
                      <a:r>
                        <a:rPr lang="es-CL" sz="1200" b="1" u="none" strike="noStrike" cap="none" dirty="0"/>
                        <a:t>B. </a:t>
                      </a:r>
                      <a:r>
                        <a:rPr lang="es-CL" sz="1200" b="1" u="none" strike="noStrike" cap="none" dirty="0" err="1"/>
                        <a:t>Design</a:t>
                      </a:r>
                      <a:r>
                        <a:rPr lang="es-CL" sz="1200" b="1" u="none" strike="noStrike" cap="none" dirty="0"/>
                        <a:t> </a:t>
                      </a:r>
                      <a:r>
                        <a:rPr lang="es-CL" sz="1200" b="1" u="none" strike="noStrike" cap="none" dirty="0" err="1"/>
                        <a:t>evaluation</a:t>
                      </a:r>
                      <a:r>
                        <a:rPr lang="es-CL" sz="1200" b="1" u="none" strike="noStrike" cap="none" dirty="0"/>
                        <a:t> and </a:t>
                      </a:r>
                      <a:r>
                        <a:rPr lang="es-CL" sz="1200" b="1" u="none" strike="noStrike" cap="none" dirty="0" err="1"/>
                        <a:t>monitoring</a:t>
                      </a:r>
                      <a:r>
                        <a:rPr lang="es-CL" sz="1200" b="1" u="none" strike="noStrike" cap="none" dirty="0"/>
                        <a:t> </a:t>
                      </a:r>
                      <a:r>
                        <a:rPr lang="es-CL" sz="1200" b="1" u="none" strike="noStrike" cap="none" dirty="0" err="1"/>
                        <a:t>tool</a:t>
                      </a:r>
                      <a:r>
                        <a:rPr lang="es-CL" sz="1200" b="1" u="none" strike="noStrike" cap="none" dirty="0"/>
                        <a:t> </a:t>
                      </a:r>
                      <a:r>
                        <a:rPr lang="es-CL" sz="1200" b="1" u="none" strike="noStrike" cap="none" dirty="0" err="1"/>
                        <a:t>regarding</a:t>
                      </a:r>
                      <a:r>
                        <a:rPr lang="es-CL" sz="1200" b="1" u="none" strike="noStrike" cap="none" dirty="0"/>
                        <a:t> </a:t>
                      </a:r>
                      <a:r>
                        <a:rPr lang="es-CL" sz="1200" b="1" u="none" strike="noStrike" cap="none" dirty="0" err="1"/>
                        <a:t>the</a:t>
                      </a:r>
                      <a:r>
                        <a:rPr lang="es-CL" sz="1200" b="1" u="none" strike="noStrike" cap="none" dirty="0"/>
                        <a:t> </a:t>
                      </a:r>
                      <a:r>
                        <a:rPr lang="es-CL" sz="1200" b="1" u="none" strike="noStrike" cap="none" dirty="0" err="1"/>
                        <a:t>progress</a:t>
                      </a:r>
                      <a:r>
                        <a:rPr lang="es-CL" sz="1200" b="1" u="none" strike="noStrike" cap="none" dirty="0"/>
                        <a:t> status of </a:t>
                      </a:r>
                      <a:r>
                        <a:rPr lang="es-CL" sz="1200" b="1" u="none" strike="noStrike" cap="none" dirty="0" err="1"/>
                        <a:t>the</a:t>
                      </a:r>
                      <a:r>
                        <a:rPr lang="es-CL" sz="1200" b="1" u="none" strike="noStrike" cap="none" dirty="0"/>
                        <a:t> Regional SDI</a:t>
                      </a:r>
                      <a:endParaRPr sz="1200" b="1" i="0" u="none" strike="noStrike" cap="none" dirty="0">
                        <a:solidFill>
                          <a:srgbClr val="000000"/>
                        </a:solidFill>
                        <a:latin typeface="Calibri"/>
                        <a:ea typeface="Calibri"/>
                        <a:cs typeface="Calibri"/>
                        <a:sym typeface="Calibri"/>
                      </a:endParaRPr>
                    </a:p>
                    <a:p>
                      <a:pPr marL="0" marR="0" lvl="0" indent="0" algn="ctr" rtl="0">
                        <a:spcBef>
                          <a:spcPts val="0"/>
                        </a:spcBef>
                        <a:spcAft>
                          <a:spcPts val="0"/>
                        </a:spcAft>
                        <a:buNone/>
                      </a:pPr>
                      <a:endParaRPr sz="1200" b="1" i="0" u="none" strike="noStrike" cap="none" dirty="0">
                        <a:solidFill>
                          <a:srgbClr val="000000"/>
                        </a:solidFill>
                        <a:latin typeface="Calibri"/>
                        <a:ea typeface="Calibri"/>
                        <a:cs typeface="Calibri"/>
                        <a:sym typeface="Calibri"/>
                      </a:endParaRPr>
                    </a:p>
                  </a:txBody>
                  <a:tcPr marL="7144" marR="7144" marT="714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92508">
                <a:tc>
                  <a:txBody>
                    <a:bodyPr/>
                    <a:lstStyle/>
                    <a:p>
                      <a:pPr marL="0" marR="0" lvl="0" indent="0" algn="ctr" rtl="0">
                        <a:spcBef>
                          <a:spcPts val="0"/>
                        </a:spcBef>
                        <a:spcAft>
                          <a:spcPts val="0"/>
                        </a:spcAft>
                        <a:buNone/>
                      </a:pPr>
                      <a:r>
                        <a:rPr lang="es-CL" sz="1200" b="1" u="none" strike="noStrike" cap="none" dirty="0"/>
                        <a:t>C. </a:t>
                      </a:r>
                      <a:r>
                        <a:rPr lang="es-CL" sz="1200" b="1" u="none" strike="noStrike" cap="none" dirty="0" err="1"/>
                        <a:t>Disseminate</a:t>
                      </a:r>
                      <a:r>
                        <a:rPr lang="es-CL" sz="1200" b="1" u="none" strike="noStrike" cap="none" dirty="0"/>
                        <a:t> regional </a:t>
                      </a:r>
                      <a:r>
                        <a:rPr lang="es-CL" sz="1200" b="1" u="none" strike="noStrike" cap="none" dirty="0" err="1"/>
                        <a:t>initiatives</a:t>
                      </a:r>
                      <a:r>
                        <a:rPr lang="es-CL" sz="1200" b="1" u="none" strike="noStrike" cap="none" dirty="0"/>
                        <a:t> and </a:t>
                      </a:r>
                      <a:r>
                        <a:rPr lang="es-CL" sz="1200" b="1" u="none" strike="noStrike" cap="none" dirty="0" err="1"/>
                        <a:t>good</a:t>
                      </a:r>
                      <a:r>
                        <a:rPr lang="es-CL" sz="1200" b="1" u="none" strike="noStrike" cap="none" dirty="0"/>
                        <a:t> </a:t>
                      </a:r>
                      <a:r>
                        <a:rPr lang="es-CL" sz="1200" b="1" u="none" strike="noStrike" cap="none" dirty="0" err="1"/>
                        <a:t>practices</a:t>
                      </a:r>
                      <a:r>
                        <a:rPr lang="es-CL" sz="1200" b="1" u="none" strike="noStrike" cap="none" dirty="0"/>
                        <a:t> in </a:t>
                      </a:r>
                      <a:r>
                        <a:rPr lang="es-CL" sz="1200" b="1" u="none" strike="noStrike" cap="none" dirty="0" err="1"/>
                        <a:t>the</a:t>
                      </a:r>
                      <a:r>
                        <a:rPr lang="es-CL" sz="1200" b="1" u="none" strike="noStrike" cap="none" dirty="0"/>
                        <a:t> </a:t>
                      </a:r>
                      <a:r>
                        <a:rPr lang="es-CL" sz="1200" b="1" u="none" strike="noStrike" cap="none" dirty="0" err="1"/>
                        <a:t>area</a:t>
                      </a:r>
                      <a:r>
                        <a:rPr lang="es-CL" sz="1200" b="1" u="none" strike="noStrike" cap="none" dirty="0"/>
                        <a:t> of IDES, </a:t>
                      </a:r>
                      <a:r>
                        <a:rPr lang="es-CL" sz="1200" b="1" u="none" strike="noStrike" cap="none" dirty="0" err="1"/>
                        <a:t>generating</a:t>
                      </a:r>
                      <a:r>
                        <a:rPr lang="es-CL" sz="1200" b="1" u="none" strike="noStrike" cap="none" dirty="0"/>
                        <a:t> a </a:t>
                      </a:r>
                      <a:r>
                        <a:rPr lang="es-CL" sz="1200" b="1" u="none" strike="noStrike" cap="none" dirty="0" err="1"/>
                        <a:t>basic</a:t>
                      </a:r>
                      <a:r>
                        <a:rPr lang="es-CL" sz="1200" b="1" u="none" strike="noStrike" cap="none" dirty="0"/>
                        <a:t> </a:t>
                      </a:r>
                      <a:r>
                        <a:rPr lang="es-CL" sz="1200" b="1" u="none" strike="noStrike" cap="none" dirty="0" err="1"/>
                        <a:t>guideline</a:t>
                      </a:r>
                      <a:r>
                        <a:rPr lang="es-CL" sz="1200" b="1" u="none" strike="noStrike" cap="none" dirty="0"/>
                        <a:t> </a:t>
                      </a:r>
                      <a:r>
                        <a:rPr lang="es-CL" sz="1200" b="1" u="none" strike="noStrike" cap="none" dirty="0" err="1"/>
                        <a:t>document</a:t>
                      </a:r>
                      <a:r>
                        <a:rPr lang="es-CL" sz="1200" b="1" u="none" strike="noStrike" cap="none" dirty="0"/>
                        <a:t> </a:t>
                      </a:r>
                      <a:r>
                        <a:rPr lang="es-CL" sz="1200" b="1" u="none" strike="noStrike" cap="none" dirty="0" err="1"/>
                        <a:t>regarding</a:t>
                      </a:r>
                      <a:r>
                        <a:rPr lang="es-CL" sz="1200" b="1" u="none" strike="noStrike" cap="none" dirty="0"/>
                        <a:t> </a:t>
                      </a:r>
                      <a:r>
                        <a:rPr lang="es-CL" sz="1200" b="1" u="none" strike="noStrike" cap="none" dirty="0" err="1"/>
                        <a:t>the</a:t>
                      </a:r>
                      <a:r>
                        <a:rPr lang="es-CL" sz="1200" b="1" u="none" strike="noStrike" cap="none" dirty="0"/>
                        <a:t> </a:t>
                      </a:r>
                      <a:r>
                        <a:rPr lang="es-CL" sz="1200" b="1" u="none" strike="noStrike" cap="none" dirty="0" err="1"/>
                        <a:t>operation</a:t>
                      </a:r>
                      <a:r>
                        <a:rPr lang="es-CL" sz="1200" b="1" u="none" strike="noStrike" cap="none" dirty="0"/>
                        <a:t> of SDI</a:t>
                      </a:r>
                      <a:endParaRPr sz="1200" b="1" i="0" u="none" strike="noStrike" cap="none" dirty="0">
                        <a:solidFill>
                          <a:srgbClr val="000000"/>
                        </a:solidFill>
                        <a:latin typeface="Calibri"/>
                        <a:ea typeface="Calibri"/>
                        <a:cs typeface="Calibri"/>
                        <a:sym typeface="Calibri"/>
                      </a:endParaRPr>
                    </a:p>
                  </a:txBody>
                  <a:tcPr marL="7144" marR="7144" marT="714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2" name="Google Shape;92;p2"/>
          <p:cNvSpPr/>
          <p:nvPr/>
        </p:nvSpPr>
        <p:spPr>
          <a:xfrm>
            <a:off x="2365556" y="2521453"/>
            <a:ext cx="522515" cy="535577"/>
          </a:xfrm>
          <a:prstGeom prst="rightArrow">
            <a:avLst>
              <a:gd name="adj1" fmla="val 50000"/>
              <a:gd name="adj2" fmla="val 500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95" name="Google Shape;95;p2"/>
          <p:cNvSpPr txBox="1"/>
          <p:nvPr/>
        </p:nvSpPr>
        <p:spPr>
          <a:xfrm>
            <a:off x="237108" y="174218"/>
            <a:ext cx="3803263" cy="392385"/>
          </a:xfrm>
          <a:prstGeom prst="rect">
            <a:avLst/>
          </a:prstGeom>
          <a:noFill/>
          <a:ln>
            <a:noFill/>
          </a:ln>
        </p:spPr>
        <p:txBody>
          <a:bodyPr spcFirstLastPara="1" wrap="square" lIns="68569" tIns="34275" rIns="68569" bIns="34275" anchor="t" anchorCtr="0">
            <a:spAutoFit/>
          </a:bodyPr>
          <a:lstStyle/>
          <a:p>
            <a:r>
              <a:rPr lang="es-CL" sz="2100" dirty="0" smtClean="0">
                <a:solidFill>
                  <a:schemeClr val="dk1"/>
                </a:solidFill>
                <a:latin typeface="Calibri"/>
                <a:ea typeface="Calibri"/>
                <a:cs typeface="Calibri"/>
                <a:sym typeface="Calibri"/>
              </a:rPr>
              <a:t>OBJETIVES 2019</a:t>
            </a:r>
            <a:endParaRPr sz="2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7417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65057" y="859377"/>
            <a:ext cx="4238475" cy="710581"/>
          </a:xfrm>
          <a:prstGeom prst="rect">
            <a:avLst/>
          </a:prstGeom>
          <a:noFill/>
          <a:ln>
            <a:noFill/>
          </a:ln>
        </p:spPr>
        <p:txBody>
          <a:bodyPr spcFirstLastPara="1" vert="horz" wrap="square" lIns="68569" tIns="34275" rIns="68569" bIns="34275" rtlCol="0" anchor="ctr" anchorCtr="0">
            <a:normAutofit fontScale="90000"/>
          </a:bodyPr>
          <a:lstStyle/>
          <a:p>
            <a:pPr>
              <a:buSzPts val="3959"/>
            </a:pPr>
            <a:r>
              <a:rPr lang="es-CL" sz="2700" b="1" dirty="0" err="1">
                <a:latin typeface="Calibri" panose="020F0502020204030204" pitchFamily="34" charset="0"/>
                <a:cs typeface="Calibri" panose="020F0502020204030204" pitchFamily="34" charset="0"/>
              </a:rPr>
              <a:t>Disseminate</a:t>
            </a:r>
            <a:r>
              <a:rPr lang="es-CL" sz="2700" b="1" dirty="0">
                <a:latin typeface="Calibri" panose="020F0502020204030204" pitchFamily="34" charset="0"/>
                <a:cs typeface="Calibri" panose="020F0502020204030204" pitchFamily="34" charset="0"/>
              </a:rPr>
              <a:t> regional </a:t>
            </a:r>
            <a:r>
              <a:rPr lang="es-CL" sz="2700" b="1" dirty="0" err="1">
                <a:latin typeface="Calibri" panose="020F0502020204030204" pitchFamily="34" charset="0"/>
                <a:cs typeface="Calibri" panose="020F0502020204030204" pitchFamily="34" charset="0"/>
              </a:rPr>
              <a:t>initiatives</a:t>
            </a:r>
            <a:r>
              <a:rPr lang="es-CL" sz="2700" b="1" dirty="0">
                <a:latin typeface="Calibri" panose="020F0502020204030204" pitchFamily="34" charset="0"/>
                <a:cs typeface="Calibri" panose="020F0502020204030204" pitchFamily="34" charset="0"/>
              </a:rPr>
              <a:t> and </a:t>
            </a:r>
            <a:r>
              <a:rPr lang="es-CL" sz="2700" b="1" dirty="0" err="1">
                <a:latin typeface="Calibri" panose="020F0502020204030204" pitchFamily="34" charset="0"/>
                <a:cs typeface="Calibri" panose="020F0502020204030204" pitchFamily="34" charset="0"/>
              </a:rPr>
              <a:t>good</a:t>
            </a:r>
            <a:r>
              <a:rPr lang="es-CL" sz="2700" b="1" dirty="0">
                <a:latin typeface="Calibri" panose="020F0502020204030204" pitchFamily="34" charset="0"/>
                <a:cs typeface="Calibri" panose="020F0502020204030204" pitchFamily="34" charset="0"/>
              </a:rPr>
              <a:t> </a:t>
            </a:r>
            <a:r>
              <a:rPr lang="es-CL" sz="2700" b="1" dirty="0" err="1">
                <a:latin typeface="Calibri" panose="020F0502020204030204" pitchFamily="34" charset="0"/>
                <a:cs typeface="Calibri" panose="020F0502020204030204" pitchFamily="34" charset="0"/>
              </a:rPr>
              <a:t>practices</a:t>
            </a:r>
            <a:r>
              <a:rPr lang="es-CL" sz="2700" b="1" dirty="0">
                <a:latin typeface="Calibri" panose="020F0502020204030204" pitchFamily="34" charset="0"/>
                <a:cs typeface="Calibri" panose="020F0502020204030204" pitchFamily="34" charset="0"/>
              </a:rPr>
              <a:t> in </a:t>
            </a:r>
            <a:r>
              <a:rPr lang="es-CL" sz="2700" b="1" dirty="0" err="1">
                <a:latin typeface="Calibri" panose="020F0502020204030204" pitchFamily="34" charset="0"/>
                <a:cs typeface="Calibri" panose="020F0502020204030204" pitchFamily="34" charset="0"/>
              </a:rPr>
              <a:t>the</a:t>
            </a:r>
            <a:r>
              <a:rPr lang="es-CL" sz="2700" b="1" dirty="0">
                <a:latin typeface="Calibri" panose="020F0502020204030204" pitchFamily="34" charset="0"/>
                <a:cs typeface="Calibri" panose="020F0502020204030204" pitchFamily="34" charset="0"/>
              </a:rPr>
              <a:t> </a:t>
            </a:r>
            <a:r>
              <a:rPr lang="es-CL" sz="2700" b="1" dirty="0" err="1">
                <a:latin typeface="Calibri" panose="020F0502020204030204" pitchFamily="34" charset="0"/>
                <a:cs typeface="Calibri" panose="020F0502020204030204" pitchFamily="34" charset="0"/>
              </a:rPr>
              <a:t>area</a:t>
            </a:r>
            <a:r>
              <a:rPr lang="es-CL" sz="2700" b="1" dirty="0">
                <a:latin typeface="Calibri" panose="020F0502020204030204" pitchFamily="34" charset="0"/>
                <a:cs typeface="Calibri" panose="020F0502020204030204" pitchFamily="34" charset="0"/>
              </a:rPr>
              <a:t> of </a:t>
            </a:r>
            <a:r>
              <a:rPr lang="es-CL" sz="2700" b="1" dirty="0" smtClean="0">
                <a:latin typeface="Calibri" panose="020F0502020204030204" pitchFamily="34" charset="0"/>
                <a:cs typeface="Calibri" panose="020F0502020204030204" pitchFamily="34" charset="0"/>
              </a:rPr>
              <a:t>SDI</a:t>
            </a:r>
            <a:r>
              <a:rPr lang="es-CL" sz="2700" b="1" dirty="0">
                <a:solidFill>
                  <a:srgbClr val="000000"/>
                </a:solidFill>
                <a:latin typeface="Calibri" panose="020F0502020204030204" pitchFamily="34" charset="0"/>
                <a:cs typeface="Calibri" panose="020F0502020204030204" pitchFamily="34" charset="0"/>
                <a:sym typeface="Calibri"/>
              </a:rPr>
              <a:t/>
            </a:r>
            <a:br>
              <a:rPr lang="es-CL" sz="2700" b="1" dirty="0">
                <a:solidFill>
                  <a:srgbClr val="000000"/>
                </a:solidFill>
                <a:latin typeface="Calibri" panose="020F0502020204030204" pitchFamily="34" charset="0"/>
                <a:cs typeface="Calibri" panose="020F0502020204030204" pitchFamily="34" charset="0"/>
                <a:sym typeface="Calibri"/>
              </a:rPr>
            </a:br>
            <a:r>
              <a:rPr lang="es-CL" sz="3000" b="1" dirty="0">
                <a:solidFill>
                  <a:srgbClr val="000000"/>
                </a:solidFill>
              </a:rPr>
              <a:t/>
            </a:r>
            <a:br>
              <a:rPr lang="es-CL" sz="3000" b="1" dirty="0">
                <a:solidFill>
                  <a:srgbClr val="000000"/>
                </a:solidFill>
              </a:rPr>
            </a:br>
            <a:endParaRPr sz="2969" b="1" dirty="0"/>
          </a:p>
        </p:txBody>
      </p:sp>
      <p:graphicFrame>
        <p:nvGraphicFramePr>
          <p:cNvPr id="7" name="Diagrama 6"/>
          <p:cNvGraphicFramePr/>
          <p:nvPr>
            <p:extLst>
              <p:ext uri="{D42A27DB-BD31-4B8C-83A1-F6EECF244321}">
                <p14:modId xmlns:p14="http://schemas.microsoft.com/office/powerpoint/2010/main" val="3723124760"/>
              </p:ext>
            </p:extLst>
          </p:nvPr>
        </p:nvGraphicFramePr>
        <p:xfrm>
          <a:off x="-1802215" y="2213104"/>
          <a:ext cx="7583855" cy="3098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65057" y="1734176"/>
            <a:ext cx="1647054" cy="300082"/>
          </a:xfrm>
          <a:prstGeom prst="rect">
            <a:avLst/>
          </a:prstGeom>
          <a:noFill/>
        </p:spPr>
        <p:txBody>
          <a:bodyPr wrap="none" rtlCol="0">
            <a:spAutoFit/>
          </a:bodyPr>
          <a:lstStyle/>
          <a:p>
            <a:r>
              <a:rPr lang="es-MX" sz="1350" dirty="0"/>
              <a:t>4 </a:t>
            </a:r>
            <a:r>
              <a:rPr lang="es-MX" sz="1350" dirty="0" err="1"/>
              <a:t>Countries</a:t>
            </a:r>
            <a:r>
              <a:rPr lang="es-MX" sz="1350" dirty="0"/>
              <a:t> / </a:t>
            </a:r>
            <a:r>
              <a:rPr lang="es-MX" sz="1350" dirty="0" err="1"/>
              <a:t>Survey</a:t>
            </a:r>
            <a:r>
              <a:rPr lang="es-MX" sz="1350" dirty="0"/>
              <a:t> </a:t>
            </a:r>
            <a:endParaRPr lang="es-CL" sz="1350" dirty="0"/>
          </a:p>
        </p:txBody>
      </p:sp>
      <p:pic>
        <p:nvPicPr>
          <p:cNvPr id="9" name="Imagen 8"/>
          <p:cNvPicPr>
            <a:picLocks noChangeAspect="1"/>
          </p:cNvPicPr>
          <p:nvPr/>
        </p:nvPicPr>
        <p:blipFill rotWithShape="1">
          <a:blip r:embed="rId8"/>
          <a:srcRect l="12204" t="26027" r="61536" b="14327"/>
          <a:stretch/>
        </p:blipFill>
        <p:spPr>
          <a:xfrm>
            <a:off x="5454977" y="3851382"/>
            <a:ext cx="3459079" cy="2209655"/>
          </a:xfrm>
          <a:prstGeom prst="rect">
            <a:avLst/>
          </a:prstGeom>
        </p:spPr>
      </p:pic>
      <p:pic>
        <p:nvPicPr>
          <p:cNvPr id="2" name="Imagen 1"/>
          <p:cNvPicPr>
            <a:picLocks noChangeAspect="1"/>
          </p:cNvPicPr>
          <p:nvPr/>
        </p:nvPicPr>
        <p:blipFill rotWithShape="1">
          <a:blip r:embed="rId9"/>
          <a:srcRect l="12500" t="23450" r="61776" b="15029"/>
          <a:stretch/>
        </p:blipFill>
        <p:spPr>
          <a:xfrm>
            <a:off x="4303532" y="302065"/>
            <a:ext cx="4704348" cy="3164305"/>
          </a:xfrm>
          <a:prstGeom prst="rect">
            <a:avLst/>
          </a:prstGeom>
        </p:spPr>
      </p:pic>
    </p:spTree>
    <p:extLst>
      <p:ext uri="{BB962C8B-B14F-4D97-AF65-F5344CB8AC3E}">
        <p14:creationId xmlns:p14="http://schemas.microsoft.com/office/powerpoint/2010/main" val="2709196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73689" y="246449"/>
            <a:ext cx="5055782" cy="1200329"/>
          </a:xfrm>
          <a:prstGeom prst="rect">
            <a:avLst/>
          </a:prstGeom>
        </p:spPr>
        <p:txBody>
          <a:bodyPr wrap="square">
            <a:spAutoFit/>
          </a:bodyPr>
          <a:lstStyle/>
          <a:p>
            <a:r>
              <a:rPr lang="en-US" sz="2100" dirty="0"/>
              <a:t>Representative of each country in the regional committee. </a:t>
            </a:r>
          </a:p>
          <a:p>
            <a:endParaRPr lang="en-US" sz="2100" dirty="0"/>
          </a:p>
          <a:p>
            <a:r>
              <a:rPr lang="en-US" sz="900" dirty="0"/>
              <a:t>*For example the professional in charge of the SDI</a:t>
            </a:r>
            <a:endParaRPr lang="es-CL" sz="900" dirty="0"/>
          </a:p>
        </p:txBody>
      </p:sp>
      <p:sp>
        <p:nvSpPr>
          <p:cNvPr id="6" name="Rectángulo 5"/>
          <p:cNvSpPr/>
          <p:nvPr/>
        </p:nvSpPr>
        <p:spPr>
          <a:xfrm>
            <a:off x="231188" y="292616"/>
            <a:ext cx="2027607" cy="553998"/>
          </a:xfrm>
          <a:prstGeom prst="rect">
            <a:avLst/>
          </a:prstGeom>
        </p:spPr>
        <p:txBody>
          <a:bodyPr wrap="square">
            <a:spAutoFit/>
          </a:bodyPr>
          <a:lstStyle/>
          <a:p>
            <a:r>
              <a:rPr lang="en-US" sz="1500" b="1" dirty="0">
                <a:solidFill>
                  <a:srgbClr val="00B0F0"/>
                </a:solidFill>
              </a:rPr>
              <a:t>Who will answer the survey?</a:t>
            </a:r>
            <a:endParaRPr lang="es-CL" sz="1500" b="1" dirty="0">
              <a:solidFill>
                <a:srgbClr val="00B0F0"/>
              </a:solidFill>
            </a:endParaRPr>
          </a:p>
        </p:txBody>
      </p:sp>
      <p:sp>
        <p:nvSpPr>
          <p:cNvPr id="9" name="Flecha derecha 8"/>
          <p:cNvSpPr/>
          <p:nvPr/>
        </p:nvSpPr>
        <p:spPr>
          <a:xfrm>
            <a:off x="2591360" y="350325"/>
            <a:ext cx="264377" cy="219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grpSp>
        <p:nvGrpSpPr>
          <p:cNvPr id="2" name="Grupo 1"/>
          <p:cNvGrpSpPr/>
          <p:nvPr/>
        </p:nvGrpSpPr>
        <p:grpSpPr>
          <a:xfrm>
            <a:off x="4306175" y="2425447"/>
            <a:ext cx="4559601" cy="3242234"/>
            <a:chOff x="5741566" y="2403378"/>
            <a:chExt cx="6079468" cy="4322979"/>
          </a:xfrm>
        </p:grpSpPr>
        <p:pic>
          <p:nvPicPr>
            <p:cNvPr id="13" name="Imagen 12"/>
            <p:cNvPicPr>
              <a:picLocks noChangeAspect="1"/>
            </p:cNvPicPr>
            <p:nvPr/>
          </p:nvPicPr>
          <p:blipFill rotWithShape="1">
            <a:blip r:embed="rId3"/>
            <a:srcRect l="2586" t="15388" r="81802" b="13755"/>
            <a:stretch/>
          </p:blipFill>
          <p:spPr>
            <a:xfrm>
              <a:off x="8773035" y="2403378"/>
              <a:ext cx="3047999" cy="4322979"/>
            </a:xfrm>
            <a:prstGeom prst="rect">
              <a:avLst/>
            </a:prstGeom>
          </p:spPr>
        </p:pic>
        <p:sp>
          <p:nvSpPr>
            <p:cNvPr id="11" name="Rectángulo 10"/>
            <p:cNvSpPr/>
            <p:nvPr/>
          </p:nvSpPr>
          <p:spPr>
            <a:xfrm>
              <a:off x="5741566" y="3668750"/>
              <a:ext cx="2268960" cy="1969771"/>
            </a:xfrm>
            <a:prstGeom prst="rect">
              <a:avLst/>
            </a:prstGeom>
          </p:spPr>
          <p:txBody>
            <a:bodyPr wrap="square">
              <a:spAutoFit/>
            </a:bodyPr>
            <a:lstStyle/>
            <a:p>
              <a:pPr algn="ctr"/>
              <a:r>
                <a:rPr lang="en-US" sz="1500" b="1" dirty="0">
                  <a:solidFill>
                    <a:srgbClr val="00B0F0"/>
                  </a:solidFill>
                </a:rPr>
                <a:t>how will we show the results</a:t>
              </a:r>
            </a:p>
            <a:p>
              <a:pPr algn="ctr"/>
              <a:endParaRPr lang="en-US" sz="1500" b="1" dirty="0">
                <a:solidFill>
                  <a:srgbClr val="00B0F0"/>
                </a:solidFill>
              </a:endParaRPr>
            </a:p>
            <a:p>
              <a:pPr algn="ctr"/>
              <a:endParaRPr lang="en-US" sz="1500" b="1" dirty="0">
                <a:solidFill>
                  <a:srgbClr val="00B0F0"/>
                </a:solidFill>
              </a:endParaRPr>
            </a:p>
            <a:p>
              <a:pPr algn="ctr"/>
              <a:r>
                <a:rPr lang="en-US" sz="1500" b="1" dirty="0">
                  <a:solidFill>
                    <a:srgbClr val="00B0F0"/>
                  </a:solidFill>
                </a:rPr>
                <a:t>Dynamic Dashboard.</a:t>
              </a:r>
              <a:endParaRPr lang="es-CL" sz="1500" b="1" dirty="0">
                <a:solidFill>
                  <a:srgbClr val="00B0F0"/>
                </a:solidFill>
              </a:endParaRPr>
            </a:p>
          </p:txBody>
        </p:sp>
        <p:sp>
          <p:nvSpPr>
            <p:cNvPr id="12" name="Flecha derecha 11"/>
            <p:cNvSpPr/>
            <p:nvPr/>
          </p:nvSpPr>
          <p:spPr>
            <a:xfrm>
              <a:off x="8142750" y="3937353"/>
              <a:ext cx="352502"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grpSp>
      <p:grpSp>
        <p:nvGrpSpPr>
          <p:cNvPr id="16" name="Grupo 15"/>
          <p:cNvGrpSpPr/>
          <p:nvPr/>
        </p:nvGrpSpPr>
        <p:grpSpPr>
          <a:xfrm>
            <a:off x="544532" y="2244184"/>
            <a:ext cx="2974842" cy="2260584"/>
            <a:chOff x="457200" y="2923694"/>
            <a:chExt cx="3394006" cy="3014112"/>
          </a:xfrm>
        </p:grpSpPr>
        <p:grpSp>
          <p:nvGrpSpPr>
            <p:cNvPr id="3" name="Grupo 2"/>
            <p:cNvGrpSpPr/>
            <p:nvPr/>
          </p:nvGrpSpPr>
          <p:grpSpPr>
            <a:xfrm>
              <a:off x="457200" y="2923694"/>
              <a:ext cx="3394006" cy="1759717"/>
              <a:chOff x="154751" y="3169353"/>
              <a:chExt cx="3394006" cy="1759717"/>
            </a:xfrm>
          </p:grpSpPr>
          <p:sp>
            <p:nvSpPr>
              <p:cNvPr id="7" name="Rectángulo 6"/>
              <p:cNvSpPr/>
              <p:nvPr/>
            </p:nvSpPr>
            <p:spPr>
              <a:xfrm>
                <a:off x="154751" y="3169353"/>
                <a:ext cx="3394006" cy="451405"/>
              </a:xfrm>
              <a:prstGeom prst="rect">
                <a:avLst/>
              </a:prstGeom>
            </p:spPr>
            <p:txBody>
              <a:bodyPr wrap="none">
                <a:spAutoFit/>
              </a:bodyPr>
              <a:lstStyle/>
              <a:p>
                <a:r>
                  <a:rPr lang="en-US" sz="1600" b="1" dirty="0">
                    <a:solidFill>
                      <a:srgbClr val="00B0F0"/>
                    </a:solidFill>
                  </a:rPr>
                  <a:t>what do we want to know? </a:t>
                </a:r>
                <a:endParaRPr lang="es-CL" sz="1600" b="1" dirty="0">
                  <a:solidFill>
                    <a:srgbClr val="00B0F0"/>
                  </a:solidFill>
                </a:endParaRPr>
              </a:p>
            </p:txBody>
          </p:sp>
          <p:sp>
            <p:nvSpPr>
              <p:cNvPr id="8" name="Rectángulo 7"/>
              <p:cNvSpPr/>
              <p:nvPr/>
            </p:nvSpPr>
            <p:spPr>
              <a:xfrm>
                <a:off x="154751" y="4149370"/>
                <a:ext cx="3350449" cy="779700"/>
              </a:xfrm>
              <a:prstGeom prst="rect">
                <a:avLst/>
              </a:prstGeom>
            </p:spPr>
            <p:txBody>
              <a:bodyPr wrap="square">
                <a:spAutoFit/>
              </a:bodyPr>
              <a:lstStyle/>
              <a:p>
                <a:pPr algn="ctr"/>
                <a:r>
                  <a:rPr lang="en-US" sz="1600" dirty="0"/>
                  <a:t>State of the components of the SDI</a:t>
                </a:r>
                <a:endParaRPr lang="es-CL" sz="1600" dirty="0"/>
              </a:p>
            </p:txBody>
          </p:sp>
          <p:sp>
            <p:nvSpPr>
              <p:cNvPr id="10" name="Flecha derecha 9"/>
              <p:cNvSpPr/>
              <p:nvPr/>
            </p:nvSpPr>
            <p:spPr>
              <a:xfrm rot="5400000">
                <a:off x="1382046" y="3692092"/>
                <a:ext cx="352503"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p>
            </p:txBody>
          </p:sp>
        </p:grpSp>
        <p:sp>
          <p:nvSpPr>
            <p:cNvPr id="14" name="Flecha derecha 13"/>
            <p:cNvSpPr/>
            <p:nvPr/>
          </p:nvSpPr>
          <p:spPr>
            <a:xfrm rot="5400000">
              <a:off x="1684495" y="5060270"/>
              <a:ext cx="352503"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p>
          </p:txBody>
        </p:sp>
        <p:sp>
          <p:nvSpPr>
            <p:cNvPr id="15" name="CuadroTexto 14"/>
            <p:cNvSpPr txBox="1"/>
            <p:nvPr/>
          </p:nvSpPr>
          <p:spPr>
            <a:xfrm>
              <a:off x="914400" y="5486401"/>
              <a:ext cx="2433744" cy="451405"/>
            </a:xfrm>
            <a:prstGeom prst="rect">
              <a:avLst/>
            </a:prstGeom>
            <a:noFill/>
          </p:spPr>
          <p:txBody>
            <a:bodyPr wrap="none" rtlCol="0">
              <a:spAutoFit/>
            </a:bodyPr>
            <a:lstStyle/>
            <a:p>
              <a:r>
                <a:rPr lang="es-CL" sz="1600" dirty="0" err="1"/>
                <a:t>Design</a:t>
              </a:r>
              <a:r>
                <a:rPr lang="es-CL" sz="1600" dirty="0"/>
                <a:t> </a:t>
              </a:r>
              <a:r>
                <a:rPr lang="es-CL" sz="1600" dirty="0" err="1"/>
                <a:t>an</a:t>
              </a:r>
              <a:r>
                <a:rPr lang="es-CL" sz="1600" dirty="0"/>
                <a:t> </a:t>
              </a:r>
              <a:r>
                <a:rPr lang="es-CL" sz="1600" dirty="0" err="1"/>
                <a:t>indicator</a:t>
              </a:r>
              <a:r>
                <a:rPr lang="es-CL" sz="1600" dirty="0"/>
                <a:t> </a:t>
              </a:r>
            </a:p>
          </p:txBody>
        </p:sp>
      </p:grpSp>
    </p:spTree>
    <p:extLst>
      <p:ext uri="{BB962C8B-B14F-4D97-AF65-F5344CB8AC3E}">
        <p14:creationId xmlns:p14="http://schemas.microsoft.com/office/powerpoint/2010/main" val="401604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233882" y="292541"/>
            <a:ext cx="7886700" cy="994172"/>
          </a:xfrm>
          <a:prstGeom prst="rect">
            <a:avLst/>
          </a:prstGeom>
          <a:noFill/>
          <a:ln>
            <a:noFill/>
          </a:ln>
        </p:spPr>
        <p:txBody>
          <a:bodyPr spcFirstLastPara="1" vert="horz" wrap="square" lIns="68569" tIns="34275" rIns="68569" bIns="34275" rtlCol="0" anchor="ctr" anchorCtr="0">
            <a:normAutofit fontScale="90000"/>
          </a:bodyPr>
          <a:lstStyle/>
          <a:p>
            <a:pPr>
              <a:spcBef>
                <a:spcPts val="0"/>
              </a:spcBef>
              <a:buClr>
                <a:schemeClr val="dk1"/>
              </a:buClr>
              <a:buSzPts val="3959"/>
            </a:pPr>
            <a:r>
              <a:rPr lang="es-CL" sz="2969" b="1" dirty="0" err="1"/>
              <a:t>Design</a:t>
            </a:r>
            <a:r>
              <a:rPr lang="es-CL" sz="2969" b="1" dirty="0"/>
              <a:t> </a:t>
            </a:r>
            <a:r>
              <a:rPr lang="es-CL" sz="2969" b="1" dirty="0" err="1"/>
              <a:t>evaluation</a:t>
            </a:r>
            <a:r>
              <a:rPr lang="es-CL" sz="2969" b="1" dirty="0"/>
              <a:t> and </a:t>
            </a:r>
            <a:r>
              <a:rPr lang="es-CL" sz="2969" b="1" dirty="0" err="1"/>
              <a:t>monitoring</a:t>
            </a:r>
            <a:r>
              <a:rPr lang="es-CL" sz="2969" b="1" dirty="0"/>
              <a:t> </a:t>
            </a:r>
            <a:r>
              <a:rPr lang="es-CL" sz="2969" b="1" dirty="0" err="1"/>
              <a:t>tool</a:t>
            </a:r>
            <a:r>
              <a:rPr lang="es-CL" sz="2969" b="1" dirty="0"/>
              <a:t> </a:t>
            </a:r>
            <a:r>
              <a:rPr lang="es-CL" sz="2969" b="1" dirty="0" err="1"/>
              <a:t>regarding</a:t>
            </a:r>
            <a:r>
              <a:rPr lang="es-CL" sz="2969" b="1" dirty="0"/>
              <a:t> </a:t>
            </a:r>
            <a:r>
              <a:rPr lang="es-CL" sz="2969" b="1" dirty="0" err="1"/>
              <a:t>the</a:t>
            </a:r>
            <a:r>
              <a:rPr lang="es-CL" sz="2969" b="1" dirty="0"/>
              <a:t> </a:t>
            </a:r>
            <a:r>
              <a:rPr lang="es-CL" sz="2969" b="1" dirty="0" err="1"/>
              <a:t>progress</a:t>
            </a:r>
            <a:r>
              <a:rPr lang="es-CL" sz="2969" b="1" dirty="0"/>
              <a:t> status of </a:t>
            </a:r>
            <a:r>
              <a:rPr lang="es-CL" sz="2969" b="1" dirty="0" err="1"/>
              <a:t>the</a:t>
            </a:r>
            <a:r>
              <a:rPr lang="es-CL" sz="2969" b="1" dirty="0"/>
              <a:t> Regional SDI</a:t>
            </a:r>
            <a:r>
              <a:rPr lang="es-CL" sz="2969" b="1" dirty="0">
                <a:solidFill>
                  <a:srgbClr val="000000"/>
                </a:solidFill>
                <a:sym typeface="Calibri"/>
              </a:rPr>
              <a:t/>
            </a:r>
            <a:br>
              <a:rPr lang="es-CL" sz="2969" b="1" dirty="0">
                <a:solidFill>
                  <a:srgbClr val="000000"/>
                </a:solidFill>
                <a:sym typeface="Calibri"/>
              </a:rPr>
            </a:br>
            <a:endParaRPr sz="2969" b="1" dirty="0"/>
          </a:p>
        </p:txBody>
      </p:sp>
      <p:pic>
        <p:nvPicPr>
          <p:cNvPr id="6" name="Imagen 5"/>
          <p:cNvPicPr>
            <a:picLocks noChangeAspect="1"/>
          </p:cNvPicPr>
          <p:nvPr/>
        </p:nvPicPr>
        <p:blipFill rotWithShape="1">
          <a:blip r:embed="rId3"/>
          <a:srcRect l="329" t="10819" r="50132" b="4269"/>
          <a:stretch/>
        </p:blipFill>
        <p:spPr>
          <a:xfrm>
            <a:off x="233882" y="1286713"/>
            <a:ext cx="8735325" cy="4211053"/>
          </a:xfrm>
          <a:prstGeom prst="rect">
            <a:avLst/>
          </a:prstGeom>
        </p:spPr>
      </p:pic>
    </p:spTree>
    <p:extLst>
      <p:ext uri="{BB962C8B-B14F-4D97-AF65-F5344CB8AC3E}">
        <p14:creationId xmlns:p14="http://schemas.microsoft.com/office/powerpoint/2010/main" val="718571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503778146"/>
              </p:ext>
            </p:extLst>
          </p:nvPr>
        </p:nvGraphicFramePr>
        <p:xfrm>
          <a:off x="311058" y="316968"/>
          <a:ext cx="5226713" cy="4316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3637623" y="380172"/>
            <a:ext cx="5797264" cy="954107"/>
          </a:xfrm>
          <a:prstGeom prst="rect">
            <a:avLst/>
          </a:prstGeom>
        </p:spPr>
        <p:txBody>
          <a:bodyPr wrap="square">
            <a:spAutoFit/>
          </a:bodyPr>
          <a:lstStyle/>
          <a:p>
            <a:pPr algn="ctr"/>
            <a:r>
              <a:rPr lang="en-US" sz="2800" b="1" dirty="0">
                <a:solidFill>
                  <a:srgbClr val="222222"/>
                </a:solidFill>
                <a:latin typeface="arial" panose="020B0604020202020204" pitchFamily="34" charset="0"/>
              </a:rPr>
              <a:t>S</a:t>
            </a:r>
            <a:r>
              <a:rPr lang="en-US" sz="2800" b="1" i="0" dirty="0" smtClean="0">
                <a:solidFill>
                  <a:srgbClr val="222222"/>
                </a:solidFill>
                <a:effectLst/>
                <a:latin typeface="arial" panose="020B0604020202020204" pitchFamily="34" charset="0"/>
              </a:rPr>
              <a:t>tructure </a:t>
            </a:r>
          </a:p>
          <a:p>
            <a:pPr algn="ctr"/>
            <a:r>
              <a:rPr lang="en-US" sz="2800" b="1" i="0" dirty="0" smtClean="0">
                <a:solidFill>
                  <a:srgbClr val="222222"/>
                </a:solidFill>
                <a:effectLst/>
                <a:latin typeface="arial" panose="020B0604020202020204" pitchFamily="34" charset="0"/>
              </a:rPr>
              <a:t>of the survey 2019</a:t>
            </a:r>
            <a:endParaRPr lang="en-US" sz="2800" b="1" i="0" dirty="0">
              <a:solidFill>
                <a:srgbClr val="777777"/>
              </a:solidFill>
              <a:effectLst/>
              <a:latin typeface="arial" panose="020B0604020202020204" pitchFamily="34" charset="0"/>
            </a:endParaRPr>
          </a:p>
        </p:txBody>
      </p:sp>
      <p:sp>
        <p:nvSpPr>
          <p:cNvPr id="4" name="CuadroTexto 3"/>
          <p:cNvSpPr txBox="1"/>
          <p:nvPr/>
        </p:nvSpPr>
        <p:spPr>
          <a:xfrm>
            <a:off x="4944906" y="2457790"/>
            <a:ext cx="3452116" cy="1754326"/>
          </a:xfrm>
          <a:prstGeom prst="rect">
            <a:avLst/>
          </a:prstGeom>
          <a:noFill/>
        </p:spPr>
        <p:txBody>
          <a:bodyPr wrap="square" rtlCol="0">
            <a:spAutoFit/>
          </a:bodyPr>
          <a:lstStyle/>
          <a:p>
            <a:pPr marL="285750" indent="-285750">
              <a:buFontTx/>
              <a:buChar char="-"/>
            </a:pPr>
            <a:r>
              <a:rPr lang="en-US" dirty="0"/>
              <a:t>Instrument </a:t>
            </a:r>
            <a:r>
              <a:rPr lang="en-US" dirty="0" smtClean="0"/>
              <a:t>design (2018) </a:t>
            </a:r>
            <a:endParaRPr lang="en-US" dirty="0"/>
          </a:p>
          <a:p>
            <a:pPr marL="285750" indent="-285750">
              <a:buFontTx/>
              <a:buChar char="-"/>
            </a:pPr>
            <a:endParaRPr lang="en-US" dirty="0"/>
          </a:p>
          <a:p>
            <a:pPr marL="285750" indent="-285750">
              <a:buFontTx/>
              <a:buChar char="-"/>
            </a:pPr>
            <a:r>
              <a:rPr lang="en-US" dirty="0"/>
              <a:t>Applied during the months of May to June </a:t>
            </a:r>
            <a:r>
              <a:rPr lang="en-US" dirty="0" smtClean="0"/>
              <a:t>2019.</a:t>
            </a:r>
            <a:endParaRPr lang="en-US" dirty="0"/>
          </a:p>
          <a:p>
            <a:pPr marL="285750" indent="-285750">
              <a:buFontTx/>
              <a:buChar char="-"/>
            </a:pPr>
            <a:endParaRPr lang="en-US" dirty="0"/>
          </a:p>
          <a:p>
            <a:pPr marL="285750" indent="-285750">
              <a:buFontTx/>
              <a:buChar char="-"/>
            </a:pPr>
            <a:r>
              <a:rPr lang="en-US" dirty="0" smtClean="0"/>
              <a:t>27 </a:t>
            </a:r>
            <a:r>
              <a:rPr lang="en-US" dirty="0"/>
              <a:t>countries </a:t>
            </a:r>
            <a:r>
              <a:rPr lang="en-US" dirty="0" smtClean="0"/>
              <a:t>responded. </a:t>
            </a:r>
            <a:endParaRPr lang="es-CL" dirty="0"/>
          </a:p>
        </p:txBody>
      </p:sp>
    </p:spTree>
    <p:extLst>
      <p:ext uri="{BB962C8B-B14F-4D97-AF65-F5344CB8AC3E}">
        <p14:creationId xmlns:p14="http://schemas.microsoft.com/office/powerpoint/2010/main" val="3221925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472718" y="108276"/>
            <a:ext cx="2788835" cy="1061829"/>
          </a:xfrm>
          <a:prstGeom prst="rect">
            <a:avLst/>
          </a:prstGeom>
        </p:spPr>
        <p:txBody>
          <a:bodyPr wrap="square">
            <a:spAutoFit/>
          </a:bodyPr>
          <a:lstStyle/>
          <a:p>
            <a:pPr algn="ctr"/>
            <a:r>
              <a:rPr lang="en-US" sz="2100" b="1" dirty="0">
                <a:solidFill>
                  <a:srgbClr val="222222"/>
                </a:solidFill>
                <a:latin typeface="arial" panose="020B0604020202020204" pitchFamily="34" charset="0"/>
              </a:rPr>
              <a:t>Structure of the survey</a:t>
            </a:r>
          </a:p>
          <a:p>
            <a:pPr algn="ctr"/>
            <a:r>
              <a:rPr lang="en-US" sz="2100" b="1" dirty="0">
                <a:solidFill>
                  <a:srgbClr val="222222"/>
                </a:solidFill>
                <a:latin typeface="arial" panose="020B0604020202020204" pitchFamily="34" charset="0"/>
              </a:rPr>
              <a:t>Components </a:t>
            </a:r>
            <a:endParaRPr lang="en-US" sz="2100" b="1" dirty="0">
              <a:solidFill>
                <a:srgbClr val="777777"/>
              </a:solidFill>
              <a:latin typeface="arial" panose="020B0604020202020204" pitchFamily="34" charset="0"/>
            </a:endParaRPr>
          </a:p>
        </p:txBody>
      </p:sp>
      <p:graphicFrame>
        <p:nvGraphicFramePr>
          <p:cNvPr id="7" name="Diagrama 6"/>
          <p:cNvGraphicFramePr/>
          <p:nvPr>
            <p:extLst>
              <p:ext uri="{D42A27DB-BD31-4B8C-83A1-F6EECF244321}">
                <p14:modId xmlns:p14="http://schemas.microsoft.com/office/powerpoint/2010/main" val="78415501"/>
              </p:ext>
            </p:extLst>
          </p:nvPr>
        </p:nvGraphicFramePr>
        <p:xfrm>
          <a:off x="113152" y="1194059"/>
          <a:ext cx="6017723" cy="4951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172736" y="189067"/>
            <a:ext cx="2033477" cy="90024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050" dirty="0">
                <a:solidFill>
                  <a:srgbClr val="FF0000"/>
                </a:solidFill>
              </a:rPr>
              <a:t>Examples</a:t>
            </a:r>
          </a:p>
          <a:p>
            <a:r>
              <a:rPr lang="en-US" sz="1050" dirty="0"/>
              <a:t>How many digital data is available for viewing on the platform of the Geospatial Data Infrastructure in your country?</a:t>
            </a:r>
            <a:endParaRPr lang="es-CL" sz="1050" dirty="0"/>
          </a:p>
        </p:txBody>
      </p:sp>
      <p:sp>
        <p:nvSpPr>
          <p:cNvPr id="2" name="CuadroTexto 1"/>
          <p:cNvSpPr txBox="1"/>
          <p:nvPr/>
        </p:nvSpPr>
        <p:spPr>
          <a:xfrm>
            <a:off x="172736" y="4954631"/>
            <a:ext cx="958660" cy="369332"/>
          </a:xfrm>
          <a:prstGeom prst="rect">
            <a:avLst/>
          </a:prstGeom>
          <a:noFill/>
        </p:spPr>
        <p:txBody>
          <a:bodyPr wrap="none" rtlCol="0">
            <a:spAutoFit/>
          </a:bodyPr>
          <a:lstStyle/>
          <a:p>
            <a:r>
              <a:rPr lang="es-CL" dirty="0" smtClean="0"/>
              <a:t>34 total </a:t>
            </a:r>
            <a:endParaRPr lang="es-CL" dirty="0"/>
          </a:p>
        </p:txBody>
      </p:sp>
      <p:sp>
        <p:nvSpPr>
          <p:cNvPr id="3" name="Cerrar llave 2"/>
          <p:cNvSpPr/>
          <p:nvPr/>
        </p:nvSpPr>
        <p:spPr>
          <a:xfrm>
            <a:off x="5907640" y="1592494"/>
            <a:ext cx="534256" cy="39658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5" name="Rectángulo 4"/>
          <p:cNvSpPr/>
          <p:nvPr/>
        </p:nvSpPr>
        <p:spPr>
          <a:xfrm>
            <a:off x="6570813" y="2975241"/>
            <a:ext cx="2347156" cy="1200329"/>
          </a:xfrm>
          <a:prstGeom prst="rect">
            <a:avLst/>
          </a:prstGeom>
        </p:spPr>
        <p:txBody>
          <a:bodyPr wrap="square">
            <a:spAutoFit/>
          </a:bodyPr>
          <a:lstStyle/>
          <a:p>
            <a:r>
              <a:rPr lang="es-CL" dirty="0" smtClean="0">
                <a:solidFill>
                  <a:schemeClr val="tx2"/>
                </a:solidFill>
              </a:rPr>
              <a:t>1. SDI </a:t>
            </a:r>
            <a:r>
              <a:rPr lang="es-CL" dirty="0">
                <a:solidFill>
                  <a:schemeClr val="tx2"/>
                </a:solidFill>
              </a:rPr>
              <a:t>general </a:t>
            </a:r>
            <a:r>
              <a:rPr lang="es-CL" dirty="0" err="1" smtClean="0">
                <a:solidFill>
                  <a:schemeClr val="tx2"/>
                </a:solidFill>
              </a:rPr>
              <a:t>indicator</a:t>
            </a:r>
            <a:endParaRPr lang="es-CL" dirty="0" smtClean="0">
              <a:solidFill>
                <a:schemeClr val="tx2"/>
              </a:solidFill>
            </a:endParaRPr>
          </a:p>
          <a:p>
            <a:endParaRPr lang="es-CL" dirty="0">
              <a:solidFill>
                <a:schemeClr val="tx2"/>
              </a:solidFill>
            </a:endParaRPr>
          </a:p>
          <a:p>
            <a:r>
              <a:rPr lang="es-CL" dirty="0" smtClean="0">
                <a:solidFill>
                  <a:schemeClr val="tx2"/>
                </a:solidFill>
              </a:rPr>
              <a:t>2. </a:t>
            </a:r>
            <a:r>
              <a:rPr lang="es-CL" dirty="0" err="1" smtClean="0">
                <a:solidFill>
                  <a:schemeClr val="tx2"/>
                </a:solidFill>
              </a:rPr>
              <a:t>indicators</a:t>
            </a:r>
            <a:r>
              <a:rPr lang="es-CL" dirty="0" smtClean="0">
                <a:solidFill>
                  <a:schemeClr val="tx2"/>
                </a:solidFill>
              </a:rPr>
              <a:t> </a:t>
            </a:r>
            <a:r>
              <a:rPr lang="es-CL" dirty="0" err="1">
                <a:solidFill>
                  <a:schemeClr val="tx2"/>
                </a:solidFill>
              </a:rPr>
              <a:t>by</a:t>
            </a:r>
            <a:r>
              <a:rPr lang="es-CL" dirty="0">
                <a:solidFill>
                  <a:schemeClr val="tx2"/>
                </a:solidFill>
              </a:rPr>
              <a:t> </a:t>
            </a:r>
            <a:r>
              <a:rPr lang="es-CL" dirty="0" err="1">
                <a:solidFill>
                  <a:schemeClr val="tx2"/>
                </a:solidFill>
              </a:rPr>
              <a:t>component</a:t>
            </a:r>
            <a:endParaRPr lang="es-CL" dirty="0">
              <a:solidFill>
                <a:schemeClr val="tx2"/>
              </a:solidFill>
            </a:endParaRPr>
          </a:p>
        </p:txBody>
      </p:sp>
    </p:spTree>
    <p:extLst>
      <p:ext uri="{BB962C8B-B14F-4D97-AF65-F5344CB8AC3E}">
        <p14:creationId xmlns:p14="http://schemas.microsoft.com/office/powerpoint/2010/main" val="1527676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_CONTENIDO">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_CONTENIDO" id="{F12A982A-8591-4448-9C91-B2AEE11BF5CF}" vid="{7F6A0006-2BBA-4574-BB56-1AB0C795E4C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Tema1_CONTENIDO</Template>
  <TotalTime>163</TotalTime>
  <Words>628</Words>
  <Application>Microsoft Office PowerPoint</Application>
  <PresentationFormat>Presentación en pantalla (4:3)</PresentationFormat>
  <Paragraphs>130</Paragraphs>
  <Slides>15</Slides>
  <Notes>5</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vt:i4>
      </vt:variant>
    </vt:vector>
  </HeadingPairs>
  <TitlesOfParts>
    <vt:vector size="24" baseType="lpstr">
      <vt:lpstr>Arial</vt:lpstr>
      <vt:lpstr>Arial</vt:lpstr>
      <vt:lpstr>Arial Rounded MT Bold</vt:lpstr>
      <vt:lpstr>Calibri</vt:lpstr>
      <vt:lpstr>Calibri Light</vt:lpstr>
      <vt:lpstr>Palatino Linotype</vt:lpstr>
      <vt:lpstr>Times New Roman</vt:lpstr>
      <vt:lpstr>Wingdings</vt:lpstr>
      <vt:lpstr>Tema1_CONTENIDO</vt:lpstr>
      <vt:lpstr>Presentación de PowerPoint</vt:lpstr>
      <vt:lpstr>Presentación de PowerPoint</vt:lpstr>
      <vt:lpstr>Presentación de PowerPoint</vt:lpstr>
      <vt:lpstr>Presentación de PowerPoint</vt:lpstr>
      <vt:lpstr>Disseminate regional initiatives and good practices in the area of SDI  </vt:lpstr>
      <vt:lpstr>Presentación de PowerPoint</vt:lpstr>
      <vt:lpstr>Design evaluation and monitoring tool regarding the progress status of the Regional SDI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AGUAYO GONZALEZ MONICA</dc:creator>
  <cp:lastModifiedBy>Macarena Perez</cp:lastModifiedBy>
  <cp:revision>35</cp:revision>
  <dcterms:created xsi:type="dcterms:W3CDTF">2015-04-20T15:57:23Z</dcterms:created>
  <dcterms:modified xsi:type="dcterms:W3CDTF">2019-08-05T15:27:15Z</dcterms:modified>
</cp:coreProperties>
</file>