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3" r:id="rId2"/>
    <p:sldId id="258" r:id="rId3"/>
    <p:sldId id="260" r:id="rId4"/>
    <p:sldId id="265" r:id="rId5"/>
    <p:sldId id="264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0EC13-8261-402C-A524-736E19E175BC}" type="datetimeFigureOut">
              <a:rPr lang="es-CL" smtClean="0"/>
              <a:t>04-08-2019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A772A-9095-4076-871D-1DD9C648E77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5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7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16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1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57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17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1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8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6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31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1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12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0C58-744C-4A32-AC60-1CF28DCEC65B}" type="datetimeFigureOut">
              <a:rPr lang="es-MX" smtClean="0"/>
              <a:t>04/08/2019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49CA-D3D6-4AD3-A0A0-ECD2115D42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33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6603" y="3914382"/>
            <a:ext cx="8857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s-MX" sz="3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s-CL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CL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Macarena Pérez García </a:t>
            </a:r>
            <a:endParaRPr lang="es-CL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93059" y="2678923"/>
            <a:ext cx="724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INTEGRATED GEOSPATIAL INFORMATION FRAMEWORK </a:t>
            </a:r>
            <a:endParaRPr lang="es-C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131805" y="-380209"/>
            <a:ext cx="9012195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OBJECTIVES OF THE WORKING GROUP (2018-2021)</a:t>
            </a:r>
            <a:endParaRPr lang="en-US" dirty="0"/>
          </a:p>
          <a:p>
            <a:pPr algn="just">
              <a:spcBef>
                <a:spcPts val="1000"/>
              </a:spcBef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GENERAL</a:t>
            </a:r>
            <a:endParaRPr lang="en-US" dirty="0"/>
          </a:p>
          <a:p>
            <a:pPr marL="228600" algn="just"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  <a:p>
            <a:pPr marL="228600" algn="just"/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To Coordinate the actions related to the implementation, development and promotion of the Geospatial Data Infrastructures (SDIs) of the Member States of UN-GGIM Americas.</a:t>
            </a:r>
            <a:endParaRPr lang="en-US" dirty="0"/>
          </a:p>
          <a:p>
            <a:pPr marL="228600" algn="just"/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</a:rPr>
              <a:t> </a:t>
            </a:r>
            <a:endParaRPr lang="en-US" dirty="0"/>
          </a:p>
          <a:p>
            <a:pPr marL="228600" algn="just"/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Calibri" panose="020F0502020204030204" pitchFamily="34" charset="0"/>
              </a:rPr>
              <a:t>SPECIFIC</a:t>
            </a:r>
            <a:endParaRPr lang="en-US" dirty="0"/>
          </a:p>
          <a:p>
            <a:pPr algn="just"/>
            <a:r>
              <a:rPr lang="en-US" b="1" dirty="0">
                <a:latin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</a:rPr>
              <a:t>. To Diagnose the current status (2018) of the National Geospatial Data Infrastructures in the region, considering the components of the SDIs.</a:t>
            </a:r>
            <a:endParaRPr lang="en-US" dirty="0"/>
          </a:p>
          <a:p>
            <a:pPr algn="just"/>
            <a:r>
              <a:rPr lang="en-US" dirty="0">
                <a:latin typeface="Calibri" panose="020F0502020204030204" pitchFamily="34" charset="0"/>
              </a:rPr>
              <a:t> </a:t>
            </a:r>
            <a:endParaRPr lang="en-US" dirty="0"/>
          </a:p>
          <a:p>
            <a:pPr algn="just"/>
            <a:r>
              <a:rPr lang="en-US" b="1" dirty="0">
                <a:latin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</a:rPr>
              <a:t>. To Design evaluation and monitoring tool regarding the state of progress of the National SDIs of the region.</a:t>
            </a:r>
            <a:endParaRPr lang="en-US" dirty="0"/>
          </a:p>
          <a:p>
            <a:pPr algn="just"/>
            <a:r>
              <a:rPr lang="en-US" dirty="0">
                <a:latin typeface="Calibri" panose="020F0502020204030204" pitchFamily="34" charset="0"/>
              </a:rPr>
              <a:t> </a:t>
            </a:r>
            <a:endParaRPr lang="en-US" dirty="0"/>
          </a:p>
          <a:p>
            <a:pPr algn="just"/>
            <a:r>
              <a:rPr lang="en-US" b="1" dirty="0">
                <a:latin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</a:rPr>
              <a:t>. To Spread initiatives and good regional practices in the field of IDES, generating a basic guideline document regarding the operation of SDIs.</a:t>
            </a:r>
            <a:endParaRPr lang="en-US" dirty="0"/>
          </a:p>
          <a:p>
            <a:pPr algn="just"/>
            <a:r>
              <a:rPr lang="en-US" dirty="0">
                <a:latin typeface="Calibri" panose="020F0502020204030204" pitchFamily="34" charset="0"/>
              </a:rPr>
              <a:t> </a:t>
            </a:r>
            <a:endParaRPr lang="en-US" dirty="0"/>
          </a:p>
          <a:p>
            <a:pPr algn="just"/>
            <a:r>
              <a:rPr lang="en-US" b="1" dirty="0">
                <a:latin typeface="Calibri" panose="020F0502020204030204" pitchFamily="34" charset="0"/>
              </a:rPr>
              <a:t>D</a:t>
            </a:r>
            <a:r>
              <a:rPr lang="en-US" dirty="0">
                <a:latin typeface="Calibri" panose="020F0502020204030204" pitchFamily="34" charset="0"/>
              </a:rPr>
              <a:t>. To Promote and carry out training and improvement instances in the region regarding different components of the SDIs.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6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14191" y="3540181"/>
            <a:ext cx="3826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is possible to understand a Geospatial Data Infrastructure (SDI) as a collection of technologies, policies and institutional arrangements that facilitate the availability and access to spatial or geographic information (GI)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210386" y="160155"/>
            <a:ext cx="3208318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58520" algn="l"/>
              </a:tabLst>
            </a:pPr>
            <a:r>
              <a:rPr lang="en-US" sz="2800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CONTEXT</a:t>
            </a:r>
            <a:endParaRPr lang="es-CL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6555" y="824283"/>
            <a:ext cx="4313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Regional advances in this area are disparate, and largely respond to initiatives that address the particular reality, giving answers to situations of natural risks, cadastral surveys or others, being a mission for UN-GGIM Americas, </a:t>
            </a:r>
            <a:r>
              <a:rPr lang="en-US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contribute in the definition of regional policies that are linked to the Global Framework.</a:t>
            </a:r>
            <a:endParaRPr lang="es-CL" dirty="0">
              <a:solidFill>
                <a:srgbClr val="00B0F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72075" y="718898"/>
            <a:ext cx="328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/>
              <a:t>How</a:t>
            </a:r>
            <a:r>
              <a:rPr lang="es-CL" dirty="0" smtClean="0"/>
              <a:t>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related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IGIF?</a:t>
            </a:r>
          </a:p>
        </p:txBody>
      </p:sp>
    </p:spTree>
    <p:extLst>
      <p:ext uri="{BB962C8B-B14F-4D97-AF65-F5344CB8AC3E}">
        <p14:creationId xmlns:p14="http://schemas.microsoft.com/office/powerpoint/2010/main" val="22113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865" t="34000" r="56391" b="6331"/>
          <a:stretch/>
        </p:blipFill>
        <p:spPr>
          <a:xfrm>
            <a:off x="511100" y="1275232"/>
            <a:ext cx="7656599" cy="37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448052"/>
            <a:ext cx="3928875" cy="47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_CONTENI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_CONTENIDO" id="{F12A982A-8591-4448-9C91-B2AEE11BF5CF}" vid="{7F6A0006-2BBA-4574-BB56-1AB0C795E4C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Tema1_CONTENIDO</Template>
  <TotalTime>154</TotalTime>
  <Words>117</Words>
  <Application>Microsoft Office PowerPoint</Application>
  <PresentationFormat>Presentación en pantalla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Tema1_CONTENIDO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AGUAYO GONZALEZ MONICA</dc:creator>
  <cp:lastModifiedBy>Macarena Perez</cp:lastModifiedBy>
  <cp:revision>33</cp:revision>
  <dcterms:created xsi:type="dcterms:W3CDTF">2015-04-20T15:57:23Z</dcterms:created>
  <dcterms:modified xsi:type="dcterms:W3CDTF">2019-08-05T02:13:14Z</dcterms:modified>
</cp:coreProperties>
</file>