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6" r:id="rId10"/>
    <p:sldId id="26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C054C-0E54-45A1-A1ED-8730C5FF4DE9}" v="37" dt="2018-11-03T08:42:55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881C3-6233-47D7-91D2-18F2BA0DCE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10D53-2F9D-4B4B-BDD6-441AF5E3709A}">
      <dgm:prSet phldrT="[Text]"/>
      <dgm:spPr/>
      <dgm:t>
        <a:bodyPr/>
        <a:lstStyle/>
        <a:p>
          <a:r>
            <a:rPr lang="en-US" dirty="0"/>
            <a:t>Thirty-sixth session of ECLAC</a:t>
          </a:r>
        </a:p>
      </dgm:t>
    </dgm:pt>
    <dgm:pt modelId="{70A7D743-952F-4253-8243-DA6D0A4613EA}" type="parTrans" cxnId="{9757E441-8981-4765-8AB0-86520EF25BE5}">
      <dgm:prSet/>
      <dgm:spPr/>
      <dgm:t>
        <a:bodyPr/>
        <a:lstStyle/>
        <a:p>
          <a:endParaRPr lang="en-US"/>
        </a:p>
      </dgm:t>
    </dgm:pt>
    <dgm:pt modelId="{F0AD960B-3BEE-49D2-A15A-158EAFF543DF}" type="sibTrans" cxnId="{9757E441-8981-4765-8AB0-86520EF25BE5}">
      <dgm:prSet/>
      <dgm:spPr/>
      <dgm:t>
        <a:bodyPr/>
        <a:lstStyle/>
        <a:p>
          <a:endParaRPr lang="en-US"/>
        </a:p>
      </dgm:t>
    </dgm:pt>
    <dgm:pt modelId="{B026BC65-6957-4460-BFC3-2CC5FC9295B0}">
      <dgm:prSet phldrT="[Text]"/>
      <dgm:spPr/>
      <dgm:t>
        <a:bodyPr/>
        <a:lstStyle/>
        <a:p>
          <a:r>
            <a:rPr lang="en-US" dirty="0"/>
            <a:t>XVI Meeting of the Executive Committee CEA-ECLAC</a:t>
          </a:r>
        </a:p>
      </dgm:t>
    </dgm:pt>
    <dgm:pt modelId="{FDEEA0FB-1D20-4141-9696-5BAF33254F9F}" type="parTrans" cxnId="{454A38D0-8A88-4FE6-9B4E-BAE271459B22}">
      <dgm:prSet/>
      <dgm:spPr/>
      <dgm:t>
        <a:bodyPr/>
        <a:lstStyle/>
        <a:p>
          <a:endParaRPr lang="en-US"/>
        </a:p>
      </dgm:t>
    </dgm:pt>
    <dgm:pt modelId="{41101FAF-E199-4559-9DB2-017F90703DF2}" type="sibTrans" cxnId="{454A38D0-8A88-4FE6-9B4E-BAE271459B22}">
      <dgm:prSet/>
      <dgm:spPr/>
      <dgm:t>
        <a:bodyPr/>
        <a:lstStyle/>
        <a:p>
          <a:endParaRPr lang="en-US"/>
        </a:p>
      </dgm:t>
    </dgm:pt>
    <dgm:pt modelId="{B5283190-7416-4E84-85BF-7AE8D452788E}">
      <dgm:prSet phldrT="[Text]"/>
      <dgm:spPr/>
      <dgm:t>
        <a:bodyPr/>
        <a:lstStyle/>
        <a:p>
          <a:r>
            <a:rPr lang="en-US" dirty="0"/>
            <a:t>IV Session of UN-GGIM: Americas</a:t>
          </a:r>
        </a:p>
      </dgm:t>
    </dgm:pt>
    <dgm:pt modelId="{CF8B576E-1916-4392-AC8F-491376AF3336}" type="parTrans" cxnId="{83D896EF-940F-4EB0-815C-AE05AA4F5883}">
      <dgm:prSet/>
      <dgm:spPr/>
      <dgm:t>
        <a:bodyPr/>
        <a:lstStyle/>
        <a:p>
          <a:endParaRPr lang="en-US"/>
        </a:p>
      </dgm:t>
    </dgm:pt>
    <dgm:pt modelId="{6BA8A625-4E22-4F31-A95D-626FD2BFB09C}" type="sibTrans" cxnId="{83D896EF-940F-4EB0-815C-AE05AA4F5883}">
      <dgm:prSet/>
      <dgm:spPr/>
      <dgm:t>
        <a:bodyPr/>
        <a:lstStyle/>
        <a:p>
          <a:endParaRPr lang="en-US"/>
        </a:p>
      </dgm:t>
    </dgm:pt>
    <dgm:pt modelId="{8F283A84-E211-4BA0-A0F6-8D1091D13936}">
      <dgm:prSet phldrT="[Text]"/>
      <dgm:spPr/>
      <dgm:t>
        <a:bodyPr/>
        <a:lstStyle/>
        <a:p>
          <a:r>
            <a:rPr lang="en-US" dirty="0"/>
            <a:t>IX Meeting of the CEA-ECLAC</a:t>
          </a:r>
        </a:p>
      </dgm:t>
    </dgm:pt>
    <dgm:pt modelId="{78965AEB-D672-4ADA-B55A-6F2067F7C106}" type="parTrans" cxnId="{9AA379F7-10C6-48AB-97E8-862F0410BDDB}">
      <dgm:prSet/>
      <dgm:spPr/>
      <dgm:t>
        <a:bodyPr/>
        <a:lstStyle/>
        <a:p>
          <a:endParaRPr lang="en-US"/>
        </a:p>
      </dgm:t>
    </dgm:pt>
    <dgm:pt modelId="{55645009-E368-4504-AD14-25659895FC6D}" type="sibTrans" cxnId="{9AA379F7-10C6-48AB-97E8-862F0410BDDB}">
      <dgm:prSet/>
      <dgm:spPr/>
      <dgm:t>
        <a:bodyPr/>
        <a:lstStyle/>
        <a:p>
          <a:endParaRPr lang="en-US"/>
        </a:p>
      </dgm:t>
    </dgm:pt>
    <dgm:pt modelId="{56651574-7778-4210-A1EC-6A8780651839}">
      <dgm:prSet phldrT="[Text]"/>
      <dgm:spPr/>
      <dgm:t>
        <a:bodyPr/>
        <a:lstStyle/>
        <a:p>
          <a:r>
            <a:rPr lang="en-US" b="0" i="0" dirty="0"/>
            <a:t>V Session of UN-GGIM: Americas</a:t>
          </a:r>
          <a:endParaRPr lang="en-US" dirty="0"/>
        </a:p>
      </dgm:t>
    </dgm:pt>
    <dgm:pt modelId="{BFD47D98-C873-4336-9AA3-106A27A151DD}" type="parTrans" cxnId="{14F66A85-748B-4485-A2AD-468EEF772B89}">
      <dgm:prSet/>
      <dgm:spPr/>
      <dgm:t>
        <a:bodyPr/>
        <a:lstStyle/>
        <a:p>
          <a:endParaRPr lang="en-US"/>
        </a:p>
      </dgm:t>
    </dgm:pt>
    <dgm:pt modelId="{02823595-253B-40A5-BAF7-836787CEABB4}" type="sibTrans" cxnId="{14F66A85-748B-4485-A2AD-468EEF772B89}">
      <dgm:prSet/>
      <dgm:spPr/>
      <dgm:t>
        <a:bodyPr/>
        <a:lstStyle/>
        <a:p>
          <a:endParaRPr lang="en-US"/>
        </a:p>
      </dgm:t>
    </dgm:pt>
    <dgm:pt modelId="{221B8FA5-A214-4E86-9E05-D852DA5493CD}" type="pres">
      <dgm:prSet presAssocID="{2E7881C3-6233-47D7-91D2-18F2BA0DCEC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54406E3-10CC-42CB-9466-902F59F6FC74}" type="pres">
      <dgm:prSet presAssocID="{2E7881C3-6233-47D7-91D2-18F2BA0DCEC0}" presName="arrow" presStyleLbl="bgShp" presStyleIdx="0" presStyleCnt="1"/>
      <dgm:spPr/>
    </dgm:pt>
    <dgm:pt modelId="{9934A439-F5F1-45C3-8639-C23F2406C35D}" type="pres">
      <dgm:prSet presAssocID="{2E7881C3-6233-47D7-91D2-18F2BA0DCEC0}" presName="arrowDiagram5" presStyleCnt="0"/>
      <dgm:spPr/>
    </dgm:pt>
    <dgm:pt modelId="{06D58532-3AE9-4235-B291-EAA83EE409A5}" type="pres">
      <dgm:prSet presAssocID="{C6410D53-2F9D-4B4B-BDD6-441AF5E3709A}" presName="bullet5a" presStyleLbl="node1" presStyleIdx="0" presStyleCnt="5"/>
      <dgm:spPr/>
    </dgm:pt>
    <dgm:pt modelId="{1987F38F-4EAF-47B6-B329-C6AC546B6CE5}" type="pres">
      <dgm:prSet presAssocID="{C6410D53-2F9D-4B4B-BDD6-441AF5E3709A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BC2C3E-6C75-4A6E-8DD2-056B055021B6}" type="pres">
      <dgm:prSet presAssocID="{B026BC65-6957-4460-BFC3-2CC5FC9295B0}" presName="bullet5b" presStyleLbl="node1" presStyleIdx="1" presStyleCnt="5"/>
      <dgm:spPr/>
    </dgm:pt>
    <dgm:pt modelId="{AE30CEFC-16E8-4E14-9DDF-E8A50AC1E505}" type="pres">
      <dgm:prSet presAssocID="{B026BC65-6957-4460-BFC3-2CC5FC9295B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D98389-BA34-4223-82E1-BD3D40DA01B1}" type="pres">
      <dgm:prSet presAssocID="{B5283190-7416-4E84-85BF-7AE8D452788E}" presName="bullet5c" presStyleLbl="node1" presStyleIdx="2" presStyleCnt="5"/>
      <dgm:spPr/>
    </dgm:pt>
    <dgm:pt modelId="{6ED86F60-EA6D-4806-A1B0-CF83F4F7D3A1}" type="pres">
      <dgm:prSet presAssocID="{B5283190-7416-4E84-85BF-7AE8D452788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1194A7-13E2-4CD0-B7CF-9D450F770C91}" type="pres">
      <dgm:prSet presAssocID="{8F283A84-E211-4BA0-A0F6-8D1091D13936}" presName="bullet5d" presStyleLbl="node1" presStyleIdx="3" presStyleCnt="5"/>
      <dgm:spPr/>
    </dgm:pt>
    <dgm:pt modelId="{19353991-5B60-4FE3-8042-533BA3696B8A}" type="pres">
      <dgm:prSet presAssocID="{8F283A84-E211-4BA0-A0F6-8D1091D1393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B47529F-E7D4-4C17-A5D3-AF535412B1FE}" type="pres">
      <dgm:prSet presAssocID="{56651574-7778-4210-A1EC-6A8780651839}" presName="bullet5e" presStyleLbl="node1" presStyleIdx="4" presStyleCnt="5"/>
      <dgm:spPr/>
    </dgm:pt>
    <dgm:pt modelId="{FACF1787-992E-4B83-9A0C-B33D5ADA94F8}" type="pres">
      <dgm:prSet presAssocID="{56651574-7778-4210-A1EC-6A878065183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7AAA3F9-B157-43AA-B9F9-78367B5E0D48}" type="presOf" srcId="{2E7881C3-6233-47D7-91D2-18F2BA0DCEC0}" destId="{221B8FA5-A214-4E86-9E05-D852DA5493CD}" srcOrd="0" destOrd="0" presId="urn:microsoft.com/office/officeart/2005/8/layout/arrow2"/>
    <dgm:cxn modelId="{F06BF5E1-DC20-40B8-B0E6-AB3391769A6D}" type="presOf" srcId="{B5283190-7416-4E84-85BF-7AE8D452788E}" destId="{6ED86F60-EA6D-4806-A1B0-CF83F4F7D3A1}" srcOrd="0" destOrd="0" presId="urn:microsoft.com/office/officeart/2005/8/layout/arrow2"/>
    <dgm:cxn modelId="{9E0EB4C6-2D93-4AC0-9720-7A432AE37B7F}" type="presOf" srcId="{B026BC65-6957-4460-BFC3-2CC5FC9295B0}" destId="{AE30CEFC-16E8-4E14-9DDF-E8A50AC1E505}" srcOrd="0" destOrd="0" presId="urn:microsoft.com/office/officeart/2005/8/layout/arrow2"/>
    <dgm:cxn modelId="{454A38D0-8A88-4FE6-9B4E-BAE271459B22}" srcId="{2E7881C3-6233-47D7-91D2-18F2BA0DCEC0}" destId="{B026BC65-6957-4460-BFC3-2CC5FC9295B0}" srcOrd="1" destOrd="0" parTransId="{FDEEA0FB-1D20-4141-9696-5BAF33254F9F}" sibTransId="{41101FAF-E199-4559-9DB2-017F90703DF2}"/>
    <dgm:cxn modelId="{83D896EF-940F-4EB0-815C-AE05AA4F5883}" srcId="{2E7881C3-6233-47D7-91D2-18F2BA0DCEC0}" destId="{B5283190-7416-4E84-85BF-7AE8D452788E}" srcOrd="2" destOrd="0" parTransId="{CF8B576E-1916-4392-AC8F-491376AF3336}" sibTransId="{6BA8A625-4E22-4F31-A95D-626FD2BFB09C}"/>
    <dgm:cxn modelId="{14F66A85-748B-4485-A2AD-468EEF772B89}" srcId="{2E7881C3-6233-47D7-91D2-18F2BA0DCEC0}" destId="{56651574-7778-4210-A1EC-6A8780651839}" srcOrd="4" destOrd="0" parTransId="{BFD47D98-C873-4336-9AA3-106A27A151DD}" sibTransId="{02823595-253B-40A5-BAF7-836787CEABB4}"/>
    <dgm:cxn modelId="{64E636DB-70A1-46C9-AB3F-AAE25669BA3D}" type="presOf" srcId="{56651574-7778-4210-A1EC-6A8780651839}" destId="{FACF1787-992E-4B83-9A0C-B33D5ADA94F8}" srcOrd="0" destOrd="0" presId="urn:microsoft.com/office/officeart/2005/8/layout/arrow2"/>
    <dgm:cxn modelId="{9AA379F7-10C6-48AB-97E8-862F0410BDDB}" srcId="{2E7881C3-6233-47D7-91D2-18F2BA0DCEC0}" destId="{8F283A84-E211-4BA0-A0F6-8D1091D13936}" srcOrd="3" destOrd="0" parTransId="{78965AEB-D672-4ADA-B55A-6F2067F7C106}" sibTransId="{55645009-E368-4504-AD14-25659895FC6D}"/>
    <dgm:cxn modelId="{47924B29-21AE-4306-A1F4-F719955F5935}" type="presOf" srcId="{8F283A84-E211-4BA0-A0F6-8D1091D13936}" destId="{19353991-5B60-4FE3-8042-533BA3696B8A}" srcOrd="0" destOrd="0" presId="urn:microsoft.com/office/officeart/2005/8/layout/arrow2"/>
    <dgm:cxn modelId="{9757E441-8981-4765-8AB0-86520EF25BE5}" srcId="{2E7881C3-6233-47D7-91D2-18F2BA0DCEC0}" destId="{C6410D53-2F9D-4B4B-BDD6-441AF5E3709A}" srcOrd="0" destOrd="0" parTransId="{70A7D743-952F-4253-8243-DA6D0A4613EA}" sibTransId="{F0AD960B-3BEE-49D2-A15A-158EAFF543DF}"/>
    <dgm:cxn modelId="{6EC63843-5709-490C-B35B-C49111006565}" type="presOf" srcId="{C6410D53-2F9D-4B4B-BDD6-441AF5E3709A}" destId="{1987F38F-4EAF-47B6-B329-C6AC546B6CE5}" srcOrd="0" destOrd="0" presId="urn:microsoft.com/office/officeart/2005/8/layout/arrow2"/>
    <dgm:cxn modelId="{113EE098-D773-473D-BDB3-823EE071F701}" type="presParOf" srcId="{221B8FA5-A214-4E86-9E05-D852DA5493CD}" destId="{754406E3-10CC-42CB-9466-902F59F6FC74}" srcOrd="0" destOrd="0" presId="urn:microsoft.com/office/officeart/2005/8/layout/arrow2"/>
    <dgm:cxn modelId="{70095D6C-298A-4162-BAC1-8D029E5D87A1}" type="presParOf" srcId="{221B8FA5-A214-4E86-9E05-D852DA5493CD}" destId="{9934A439-F5F1-45C3-8639-C23F2406C35D}" srcOrd="1" destOrd="0" presId="urn:microsoft.com/office/officeart/2005/8/layout/arrow2"/>
    <dgm:cxn modelId="{1A9A49C1-48EA-4CE6-8B7D-2766AFCAB61C}" type="presParOf" srcId="{9934A439-F5F1-45C3-8639-C23F2406C35D}" destId="{06D58532-3AE9-4235-B291-EAA83EE409A5}" srcOrd="0" destOrd="0" presId="urn:microsoft.com/office/officeart/2005/8/layout/arrow2"/>
    <dgm:cxn modelId="{C520D2FC-6473-43A5-823B-72335D5D02A0}" type="presParOf" srcId="{9934A439-F5F1-45C3-8639-C23F2406C35D}" destId="{1987F38F-4EAF-47B6-B329-C6AC546B6CE5}" srcOrd="1" destOrd="0" presId="urn:microsoft.com/office/officeart/2005/8/layout/arrow2"/>
    <dgm:cxn modelId="{127193A7-1C62-408B-AEC8-39327F2CB88F}" type="presParOf" srcId="{9934A439-F5F1-45C3-8639-C23F2406C35D}" destId="{7ABC2C3E-6C75-4A6E-8DD2-056B055021B6}" srcOrd="2" destOrd="0" presId="urn:microsoft.com/office/officeart/2005/8/layout/arrow2"/>
    <dgm:cxn modelId="{DD1133FC-5F77-4537-AA2F-5B4B08F72874}" type="presParOf" srcId="{9934A439-F5F1-45C3-8639-C23F2406C35D}" destId="{AE30CEFC-16E8-4E14-9DDF-E8A50AC1E505}" srcOrd="3" destOrd="0" presId="urn:microsoft.com/office/officeart/2005/8/layout/arrow2"/>
    <dgm:cxn modelId="{203CB122-EDCC-44A2-97BA-5FD24819ABA1}" type="presParOf" srcId="{9934A439-F5F1-45C3-8639-C23F2406C35D}" destId="{61D98389-BA34-4223-82E1-BD3D40DA01B1}" srcOrd="4" destOrd="0" presId="urn:microsoft.com/office/officeart/2005/8/layout/arrow2"/>
    <dgm:cxn modelId="{6BDC689B-437F-4C0B-B3E8-3E48E2D9DAD5}" type="presParOf" srcId="{9934A439-F5F1-45C3-8639-C23F2406C35D}" destId="{6ED86F60-EA6D-4806-A1B0-CF83F4F7D3A1}" srcOrd="5" destOrd="0" presId="urn:microsoft.com/office/officeart/2005/8/layout/arrow2"/>
    <dgm:cxn modelId="{675CF7F5-B5F9-403E-BC7B-3028256D416F}" type="presParOf" srcId="{9934A439-F5F1-45C3-8639-C23F2406C35D}" destId="{E61194A7-13E2-4CD0-B7CF-9D450F770C91}" srcOrd="6" destOrd="0" presId="urn:microsoft.com/office/officeart/2005/8/layout/arrow2"/>
    <dgm:cxn modelId="{DED415D8-57AC-4F6B-AD9F-A0331AD0FBB5}" type="presParOf" srcId="{9934A439-F5F1-45C3-8639-C23F2406C35D}" destId="{19353991-5B60-4FE3-8042-533BA3696B8A}" srcOrd="7" destOrd="0" presId="urn:microsoft.com/office/officeart/2005/8/layout/arrow2"/>
    <dgm:cxn modelId="{E3243939-962D-40D6-BB61-37FCBF5D6EC9}" type="presParOf" srcId="{9934A439-F5F1-45C3-8639-C23F2406C35D}" destId="{7B47529F-E7D4-4C17-A5D3-AF535412B1FE}" srcOrd="8" destOrd="0" presId="urn:microsoft.com/office/officeart/2005/8/layout/arrow2"/>
    <dgm:cxn modelId="{5CEAA8CB-5BAA-4709-861B-C09DF310A778}" type="presParOf" srcId="{9934A439-F5F1-45C3-8639-C23F2406C35D}" destId="{FACF1787-992E-4B83-9A0C-B33D5ADA94F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F9CB9-AE11-4470-93EA-276B4A6BE42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8CB75-6161-4FF0-ACCE-4312DA3DAB3B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2"/>
              </a:solidFill>
            </a:rPr>
            <a:t>Sending Version 1.0 of the MEGA to the authorities of the NSO</a:t>
          </a:r>
        </a:p>
      </dgm:t>
    </dgm:pt>
    <dgm:pt modelId="{0C38AD38-806A-4536-B5DD-5795E9DCDEB3}" type="parTrans" cxnId="{7B30A7B4-4FD5-486D-9DCA-F0E25287C3E6}">
      <dgm:prSet/>
      <dgm:spPr/>
      <dgm:t>
        <a:bodyPr/>
        <a:lstStyle/>
        <a:p>
          <a:endParaRPr lang="en-US"/>
        </a:p>
      </dgm:t>
    </dgm:pt>
    <dgm:pt modelId="{E78856FC-0824-4A0D-9503-1DE8EE7A1A9C}" type="sibTrans" cxnId="{7B30A7B4-4FD5-486D-9DCA-F0E25287C3E6}">
      <dgm:prSet/>
      <dgm:spPr/>
      <dgm:t>
        <a:bodyPr/>
        <a:lstStyle/>
        <a:p>
          <a:endParaRPr lang="en-US"/>
        </a:p>
      </dgm:t>
    </dgm:pt>
    <dgm:pt modelId="{751BD8AC-9C33-4D31-846E-BE18D3AD2E7C}">
      <dgm:prSet phldrT="[Text]" custT="1"/>
      <dgm:spPr/>
      <dgm:t>
        <a:bodyPr/>
        <a:lstStyle/>
        <a:p>
          <a:r>
            <a:rPr lang="en-US" sz="1600" b="1" i="0" dirty="0"/>
            <a:t>Request for designation of technical focal points of the NSO in the MEGA</a:t>
          </a:r>
          <a:endParaRPr lang="en-US" sz="1600" b="1" dirty="0">
            <a:solidFill>
              <a:schemeClr val="accent1"/>
            </a:solidFill>
          </a:endParaRPr>
        </a:p>
      </dgm:t>
    </dgm:pt>
    <dgm:pt modelId="{F2A5797B-C9F0-4874-8567-908A8DE4D4C8}" type="parTrans" cxnId="{D559BE8A-B77D-4E27-A994-96F735007505}">
      <dgm:prSet/>
      <dgm:spPr/>
      <dgm:t>
        <a:bodyPr/>
        <a:lstStyle/>
        <a:p>
          <a:endParaRPr lang="en-US"/>
        </a:p>
      </dgm:t>
    </dgm:pt>
    <dgm:pt modelId="{76885018-FA76-4476-A10E-27B408759945}" type="sibTrans" cxnId="{D559BE8A-B77D-4E27-A994-96F735007505}">
      <dgm:prSet/>
      <dgm:spPr/>
      <dgm:t>
        <a:bodyPr/>
        <a:lstStyle/>
        <a:p>
          <a:endParaRPr lang="en-US"/>
        </a:p>
      </dgm:t>
    </dgm:pt>
    <dgm:pt modelId="{CDBF0D7E-EFC9-4A10-8F52-925CFF796DB6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2">
                  <a:lumMod val="75000"/>
                </a:schemeClr>
              </a:solidFill>
            </a:rPr>
            <a:t>Sending of Standardization Document MEGA V.8 to NSO</a:t>
          </a:r>
        </a:p>
      </dgm:t>
    </dgm:pt>
    <dgm:pt modelId="{B173B5E1-41A5-42CA-AADA-6DEF5DBC2BA3}" type="parTrans" cxnId="{0748BFEA-4E10-4655-96CD-8F89CC6BD225}">
      <dgm:prSet/>
      <dgm:spPr/>
      <dgm:t>
        <a:bodyPr/>
        <a:lstStyle/>
        <a:p>
          <a:endParaRPr lang="en-US"/>
        </a:p>
      </dgm:t>
    </dgm:pt>
    <dgm:pt modelId="{DADFFBCA-5118-47F6-A639-E997AEA82386}" type="sibTrans" cxnId="{0748BFEA-4E10-4655-96CD-8F89CC6BD225}">
      <dgm:prSet/>
      <dgm:spPr/>
      <dgm:t>
        <a:bodyPr/>
        <a:lstStyle/>
        <a:p>
          <a:endParaRPr lang="en-US"/>
        </a:p>
      </dgm:t>
    </dgm:pt>
    <dgm:pt modelId="{473A6515-C9E2-40B2-9EA7-290EB109C5C6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Submission of comments by the NSO on Standardization Document MEGA V.8 to GT-IIEG</a:t>
          </a:r>
        </a:p>
      </dgm:t>
    </dgm:pt>
    <dgm:pt modelId="{17E9153C-A49F-4F72-8533-3F603E398304}" type="parTrans" cxnId="{930EB751-79AD-4231-B633-2025AA19B2E9}">
      <dgm:prSet/>
      <dgm:spPr/>
      <dgm:t>
        <a:bodyPr/>
        <a:lstStyle/>
        <a:p>
          <a:endParaRPr lang="en-US"/>
        </a:p>
      </dgm:t>
    </dgm:pt>
    <dgm:pt modelId="{C70D062F-B0FB-4D64-95F4-75FC321A232B}" type="sibTrans" cxnId="{930EB751-79AD-4231-B633-2025AA19B2E9}">
      <dgm:prSet/>
      <dgm:spPr/>
      <dgm:t>
        <a:bodyPr/>
        <a:lstStyle/>
        <a:p>
          <a:endParaRPr lang="en-US"/>
        </a:p>
      </dgm:t>
    </dgm:pt>
    <dgm:pt modelId="{B3C310A0-E43D-45A8-9AF3-80F81376C71A}" type="pres">
      <dgm:prSet presAssocID="{ADDF9CB9-AE11-4470-93EA-276B4A6BE42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A85BE3C8-C023-4DAE-8AEF-D892B3F8F94F}" type="pres">
      <dgm:prSet presAssocID="{2688CB75-6161-4FF0-ACCE-4312DA3DAB3B}" presName="composite" presStyleCnt="0"/>
      <dgm:spPr/>
    </dgm:pt>
    <dgm:pt modelId="{CCBC992D-CECC-4ADA-8325-62C264B5B704}" type="pres">
      <dgm:prSet presAssocID="{2688CB75-6161-4FF0-ACCE-4312DA3DAB3B}" presName="LShape" presStyleLbl="alignNode1" presStyleIdx="0" presStyleCnt="7"/>
      <dgm:spPr/>
    </dgm:pt>
    <dgm:pt modelId="{331313AB-B2A8-4E99-BB84-4695B8DC5132}" type="pres">
      <dgm:prSet presAssocID="{2688CB75-6161-4FF0-ACCE-4312DA3DAB3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689A13-CEF6-4BC4-84A3-D844D6B3EB25}" type="pres">
      <dgm:prSet presAssocID="{2688CB75-6161-4FF0-ACCE-4312DA3DAB3B}" presName="Triangle" presStyleLbl="alignNode1" presStyleIdx="1" presStyleCnt="7"/>
      <dgm:spPr/>
    </dgm:pt>
    <dgm:pt modelId="{E93761D7-55AD-4680-97C4-D03A553C69A5}" type="pres">
      <dgm:prSet presAssocID="{E78856FC-0824-4A0D-9503-1DE8EE7A1A9C}" presName="sibTrans" presStyleCnt="0"/>
      <dgm:spPr/>
    </dgm:pt>
    <dgm:pt modelId="{58DAD202-3921-415F-8DF3-6DFDE93581C8}" type="pres">
      <dgm:prSet presAssocID="{E78856FC-0824-4A0D-9503-1DE8EE7A1A9C}" presName="space" presStyleCnt="0"/>
      <dgm:spPr/>
    </dgm:pt>
    <dgm:pt modelId="{1F51C150-D6BC-4C5E-B4A4-F948CE45DF70}" type="pres">
      <dgm:prSet presAssocID="{751BD8AC-9C33-4D31-846E-BE18D3AD2E7C}" presName="composite" presStyleCnt="0"/>
      <dgm:spPr/>
    </dgm:pt>
    <dgm:pt modelId="{C50D226A-ADA0-4C2B-8A0E-D56B987A6302}" type="pres">
      <dgm:prSet presAssocID="{751BD8AC-9C33-4D31-846E-BE18D3AD2E7C}" presName="LShape" presStyleLbl="alignNode1" presStyleIdx="2" presStyleCnt="7"/>
      <dgm:spPr/>
    </dgm:pt>
    <dgm:pt modelId="{70AEF30A-F5A6-465E-B8BD-DF592159BCD4}" type="pres">
      <dgm:prSet presAssocID="{751BD8AC-9C33-4D31-846E-BE18D3AD2E7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0049B2-C3CA-4E6F-8F4D-4041DC77A1FF}" type="pres">
      <dgm:prSet presAssocID="{751BD8AC-9C33-4D31-846E-BE18D3AD2E7C}" presName="Triangle" presStyleLbl="alignNode1" presStyleIdx="3" presStyleCnt="7"/>
      <dgm:spPr/>
    </dgm:pt>
    <dgm:pt modelId="{885FD849-BB83-4EEE-BE74-B7079226F0B5}" type="pres">
      <dgm:prSet presAssocID="{76885018-FA76-4476-A10E-27B408759945}" presName="sibTrans" presStyleCnt="0"/>
      <dgm:spPr/>
    </dgm:pt>
    <dgm:pt modelId="{51ACF79B-2660-462E-AC9A-8974DB2D2B18}" type="pres">
      <dgm:prSet presAssocID="{76885018-FA76-4476-A10E-27B408759945}" presName="space" presStyleCnt="0"/>
      <dgm:spPr/>
    </dgm:pt>
    <dgm:pt modelId="{97764F9D-3D38-4FF0-9E83-36146223627D}" type="pres">
      <dgm:prSet presAssocID="{CDBF0D7E-EFC9-4A10-8F52-925CFF796DB6}" presName="composite" presStyleCnt="0"/>
      <dgm:spPr/>
    </dgm:pt>
    <dgm:pt modelId="{4DBB820C-81A6-4FA3-BCE9-250622656BCB}" type="pres">
      <dgm:prSet presAssocID="{CDBF0D7E-EFC9-4A10-8F52-925CFF796DB6}" presName="LShape" presStyleLbl="alignNode1" presStyleIdx="4" presStyleCnt="7"/>
      <dgm:spPr/>
    </dgm:pt>
    <dgm:pt modelId="{8DAB6C20-237F-419A-8F1C-62F80D8ED513}" type="pres">
      <dgm:prSet presAssocID="{CDBF0D7E-EFC9-4A10-8F52-925CFF796DB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6E3B92-2ECE-4614-892D-FC8F945D0541}" type="pres">
      <dgm:prSet presAssocID="{CDBF0D7E-EFC9-4A10-8F52-925CFF796DB6}" presName="Triangle" presStyleLbl="alignNode1" presStyleIdx="5" presStyleCnt="7"/>
      <dgm:spPr/>
    </dgm:pt>
    <dgm:pt modelId="{4FAB2503-7B3F-4E55-A487-D288325FC773}" type="pres">
      <dgm:prSet presAssocID="{DADFFBCA-5118-47F6-A639-E997AEA82386}" presName="sibTrans" presStyleCnt="0"/>
      <dgm:spPr/>
    </dgm:pt>
    <dgm:pt modelId="{51581492-15C1-4EB3-88BE-A695E7456543}" type="pres">
      <dgm:prSet presAssocID="{DADFFBCA-5118-47F6-A639-E997AEA82386}" presName="space" presStyleCnt="0"/>
      <dgm:spPr/>
    </dgm:pt>
    <dgm:pt modelId="{904A05C1-5DB9-4323-A9B8-9DC8B4B0AC5F}" type="pres">
      <dgm:prSet presAssocID="{473A6515-C9E2-40B2-9EA7-290EB109C5C6}" presName="composite" presStyleCnt="0"/>
      <dgm:spPr/>
    </dgm:pt>
    <dgm:pt modelId="{4960BAB0-7B38-4E0C-845A-820829ABCBD5}" type="pres">
      <dgm:prSet presAssocID="{473A6515-C9E2-40B2-9EA7-290EB109C5C6}" presName="LShape" presStyleLbl="alignNode1" presStyleIdx="6" presStyleCnt="7"/>
      <dgm:spPr/>
    </dgm:pt>
    <dgm:pt modelId="{F1DE59CC-EA3C-4581-A154-CBFEAC06E765}" type="pres">
      <dgm:prSet presAssocID="{473A6515-C9E2-40B2-9EA7-290EB109C5C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30A7B4-4FD5-486D-9DCA-F0E25287C3E6}" srcId="{ADDF9CB9-AE11-4470-93EA-276B4A6BE425}" destId="{2688CB75-6161-4FF0-ACCE-4312DA3DAB3B}" srcOrd="0" destOrd="0" parTransId="{0C38AD38-806A-4536-B5DD-5795E9DCDEB3}" sibTransId="{E78856FC-0824-4A0D-9503-1DE8EE7A1A9C}"/>
    <dgm:cxn modelId="{0D8621EC-12C9-47F4-B7CA-7DC0482C77D8}" type="presOf" srcId="{473A6515-C9E2-40B2-9EA7-290EB109C5C6}" destId="{F1DE59CC-EA3C-4581-A154-CBFEAC06E765}" srcOrd="0" destOrd="0" presId="urn:microsoft.com/office/officeart/2009/3/layout/StepUpProcess"/>
    <dgm:cxn modelId="{D559BE8A-B77D-4E27-A994-96F735007505}" srcId="{ADDF9CB9-AE11-4470-93EA-276B4A6BE425}" destId="{751BD8AC-9C33-4D31-846E-BE18D3AD2E7C}" srcOrd="1" destOrd="0" parTransId="{F2A5797B-C9F0-4874-8567-908A8DE4D4C8}" sibTransId="{76885018-FA76-4476-A10E-27B408759945}"/>
    <dgm:cxn modelId="{F04D8C2D-05DB-4A90-AF1A-B5264617FA00}" type="presOf" srcId="{2688CB75-6161-4FF0-ACCE-4312DA3DAB3B}" destId="{331313AB-B2A8-4E99-BB84-4695B8DC5132}" srcOrd="0" destOrd="0" presId="urn:microsoft.com/office/officeart/2009/3/layout/StepUpProcess"/>
    <dgm:cxn modelId="{B755DBC7-4258-471A-83B7-1C418FF7E5AF}" type="presOf" srcId="{ADDF9CB9-AE11-4470-93EA-276B4A6BE425}" destId="{B3C310A0-E43D-45A8-9AF3-80F81376C71A}" srcOrd="0" destOrd="0" presId="urn:microsoft.com/office/officeart/2009/3/layout/StepUpProcess"/>
    <dgm:cxn modelId="{930EB751-79AD-4231-B633-2025AA19B2E9}" srcId="{ADDF9CB9-AE11-4470-93EA-276B4A6BE425}" destId="{473A6515-C9E2-40B2-9EA7-290EB109C5C6}" srcOrd="3" destOrd="0" parTransId="{17E9153C-A49F-4F72-8533-3F603E398304}" sibTransId="{C70D062F-B0FB-4D64-95F4-75FC321A232B}"/>
    <dgm:cxn modelId="{E4E51164-80E0-47EC-9426-5077D2A1A8EF}" type="presOf" srcId="{751BD8AC-9C33-4D31-846E-BE18D3AD2E7C}" destId="{70AEF30A-F5A6-465E-B8BD-DF592159BCD4}" srcOrd="0" destOrd="0" presId="urn:microsoft.com/office/officeart/2009/3/layout/StepUpProcess"/>
    <dgm:cxn modelId="{0748BFEA-4E10-4655-96CD-8F89CC6BD225}" srcId="{ADDF9CB9-AE11-4470-93EA-276B4A6BE425}" destId="{CDBF0D7E-EFC9-4A10-8F52-925CFF796DB6}" srcOrd="2" destOrd="0" parTransId="{B173B5E1-41A5-42CA-AADA-6DEF5DBC2BA3}" sibTransId="{DADFFBCA-5118-47F6-A639-E997AEA82386}"/>
    <dgm:cxn modelId="{8FCEE52D-59AB-40BD-B846-6C3C242A632F}" type="presOf" srcId="{CDBF0D7E-EFC9-4A10-8F52-925CFF796DB6}" destId="{8DAB6C20-237F-419A-8F1C-62F80D8ED513}" srcOrd="0" destOrd="0" presId="urn:microsoft.com/office/officeart/2009/3/layout/StepUpProcess"/>
    <dgm:cxn modelId="{E9BB523C-47CC-4293-973B-8D53317E2414}" type="presParOf" srcId="{B3C310A0-E43D-45A8-9AF3-80F81376C71A}" destId="{A85BE3C8-C023-4DAE-8AEF-D892B3F8F94F}" srcOrd="0" destOrd="0" presId="urn:microsoft.com/office/officeart/2009/3/layout/StepUpProcess"/>
    <dgm:cxn modelId="{FF508A98-D233-4A9E-AE54-97100E8BC550}" type="presParOf" srcId="{A85BE3C8-C023-4DAE-8AEF-D892B3F8F94F}" destId="{CCBC992D-CECC-4ADA-8325-62C264B5B704}" srcOrd="0" destOrd="0" presId="urn:microsoft.com/office/officeart/2009/3/layout/StepUpProcess"/>
    <dgm:cxn modelId="{6368C821-6BA0-4692-848F-E4E392087412}" type="presParOf" srcId="{A85BE3C8-C023-4DAE-8AEF-D892B3F8F94F}" destId="{331313AB-B2A8-4E99-BB84-4695B8DC5132}" srcOrd="1" destOrd="0" presId="urn:microsoft.com/office/officeart/2009/3/layout/StepUpProcess"/>
    <dgm:cxn modelId="{84689473-C8A2-407C-8928-AC8BE25B8CDE}" type="presParOf" srcId="{A85BE3C8-C023-4DAE-8AEF-D892B3F8F94F}" destId="{44689A13-CEF6-4BC4-84A3-D844D6B3EB25}" srcOrd="2" destOrd="0" presId="urn:microsoft.com/office/officeart/2009/3/layout/StepUpProcess"/>
    <dgm:cxn modelId="{25AB1DB1-FC1D-4548-8889-89B48A6A96A8}" type="presParOf" srcId="{B3C310A0-E43D-45A8-9AF3-80F81376C71A}" destId="{E93761D7-55AD-4680-97C4-D03A553C69A5}" srcOrd="1" destOrd="0" presId="urn:microsoft.com/office/officeart/2009/3/layout/StepUpProcess"/>
    <dgm:cxn modelId="{1F1309C1-73EF-49BB-9A8A-C62171727738}" type="presParOf" srcId="{E93761D7-55AD-4680-97C4-D03A553C69A5}" destId="{58DAD202-3921-415F-8DF3-6DFDE93581C8}" srcOrd="0" destOrd="0" presId="urn:microsoft.com/office/officeart/2009/3/layout/StepUpProcess"/>
    <dgm:cxn modelId="{73C1FC9D-16DA-4176-A676-82C361B5E46D}" type="presParOf" srcId="{B3C310A0-E43D-45A8-9AF3-80F81376C71A}" destId="{1F51C150-D6BC-4C5E-B4A4-F948CE45DF70}" srcOrd="2" destOrd="0" presId="urn:microsoft.com/office/officeart/2009/3/layout/StepUpProcess"/>
    <dgm:cxn modelId="{103D63BF-D7B4-4B16-98D8-43F104C74261}" type="presParOf" srcId="{1F51C150-D6BC-4C5E-B4A4-F948CE45DF70}" destId="{C50D226A-ADA0-4C2B-8A0E-D56B987A6302}" srcOrd="0" destOrd="0" presId="urn:microsoft.com/office/officeart/2009/3/layout/StepUpProcess"/>
    <dgm:cxn modelId="{3C68B956-1F44-4558-9876-338F3D8680DD}" type="presParOf" srcId="{1F51C150-D6BC-4C5E-B4A4-F948CE45DF70}" destId="{70AEF30A-F5A6-465E-B8BD-DF592159BCD4}" srcOrd="1" destOrd="0" presId="urn:microsoft.com/office/officeart/2009/3/layout/StepUpProcess"/>
    <dgm:cxn modelId="{3C3E2B49-522C-420A-9DFC-8BB6E2748034}" type="presParOf" srcId="{1F51C150-D6BC-4C5E-B4A4-F948CE45DF70}" destId="{DC0049B2-C3CA-4E6F-8F4D-4041DC77A1FF}" srcOrd="2" destOrd="0" presId="urn:microsoft.com/office/officeart/2009/3/layout/StepUpProcess"/>
    <dgm:cxn modelId="{0C964653-AD9C-4E8F-94C0-6F6E50AA3623}" type="presParOf" srcId="{B3C310A0-E43D-45A8-9AF3-80F81376C71A}" destId="{885FD849-BB83-4EEE-BE74-B7079226F0B5}" srcOrd="3" destOrd="0" presId="urn:microsoft.com/office/officeart/2009/3/layout/StepUpProcess"/>
    <dgm:cxn modelId="{1E328671-B8B1-433A-BCCB-0E4697B21E31}" type="presParOf" srcId="{885FD849-BB83-4EEE-BE74-B7079226F0B5}" destId="{51ACF79B-2660-462E-AC9A-8974DB2D2B18}" srcOrd="0" destOrd="0" presId="urn:microsoft.com/office/officeart/2009/3/layout/StepUpProcess"/>
    <dgm:cxn modelId="{C6570CD3-0FAA-466F-967C-23FEEDBB583C}" type="presParOf" srcId="{B3C310A0-E43D-45A8-9AF3-80F81376C71A}" destId="{97764F9D-3D38-4FF0-9E83-36146223627D}" srcOrd="4" destOrd="0" presId="urn:microsoft.com/office/officeart/2009/3/layout/StepUpProcess"/>
    <dgm:cxn modelId="{37F2CAEF-09C8-4E83-822E-ADFAECB962E0}" type="presParOf" srcId="{97764F9D-3D38-4FF0-9E83-36146223627D}" destId="{4DBB820C-81A6-4FA3-BCE9-250622656BCB}" srcOrd="0" destOrd="0" presId="urn:microsoft.com/office/officeart/2009/3/layout/StepUpProcess"/>
    <dgm:cxn modelId="{70128634-F90A-4D80-8F37-C7A7CB553E44}" type="presParOf" srcId="{97764F9D-3D38-4FF0-9E83-36146223627D}" destId="{8DAB6C20-237F-419A-8F1C-62F80D8ED513}" srcOrd="1" destOrd="0" presId="urn:microsoft.com/office/officeart/2009/3/layout/StepUpProcess"/>
    <dgm:cxn modelId="{9FB23D61-923D-4079-ACDB-D328B17D8D43}" type="presParOf" srcId="{97764F9D-3D38-4FF0-9E83-36146223627D}" destId="{EE6E3B92-2ECE-4614-892D-FC8F945D0541}" srcOrd="2" destOrd="0" presId="urn:microsoft.com/office/officeart/2009/3/layout/StepUpProcess"/>
    <dgm:cxn modelId="{4FBAACA8-1B89-4849-B8B4-DFF22B89DD85}" type="presParOf" srcId="{B3C310A0-E43D-45A8-9AF3-80F81376C71A}" destId="{4FAB2503-7B3F-4E55-A487-D288325FC773}" srcOrd="5" destOrd="0" presId="urn:microsoft.com/office/officeart/2009/3/layout/StepUpProcess"/>
    <dgm:cxn modelId="{294E1787-5165-4CAA-BDFC-8B0CD7DBEAF3}" type="presParOf" srcId="{4FAB2503-7B3F-4E55-A487-D288325FC773}" destId="{51581492-15C1-4EB3-88BE-A695E7456543}" srcOrd="0" destOrd="0" presId="urn:microsoft.com/office/officeart/2009/3/layout/StepUpProcess"/>
    <dgm:cxn modelId="{04B29F0C-1F5C-4D5F-8F2C-279FEDB8D390}" type="presParOf" srcId="{B3C310A0-E43D-45A8-9AF3-80F81376C71A}" destId="{904A05C1-5DB9-4323-A9B8-9DC8B4B0AC5F}" srcOrd="6" destOrd="0" presId="urn:microsoft.com/office/officeart/2009/3/layout/StepUpProcess"/>
    <dgm:cxn modelId="{CA962B89-FBFF-49AA-A556-0B4DE1BC3B57}" type="presParOf" srcId="{904A05C1-5DB9-4323-A9B8-9DC8B4B0AC5F}" destId="{4960BAB0-7B38-4E0C-845A-820829ABCBD5}" srcOrd="0" destOrd="0" presId="urn:microsoft.com/office/officeart/2009/3/layout/StepUpProcess"/>
    <dgm:cxn modelId="{CC7611D7-DD0F-4B6D-B00A-29F804AAD1EF}" type="presParOf" srcId="{904A05C1-5DB9-4323-A9B8-9DC8B4B0AC5F}" destId="{F1DE59CC-EA3C-4581-A154-CBFEAC06E76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6B214-F084-4480-BB14-7E49409ABD5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32A81B6-DC4E-4390-A840-668E791EB796}">
      <dgm:prSet phldrT="[Text]" custT="1"/>
      <dgm:spPr/>
      <dgm:t>
        <a:bodyPr/>
        <a:lstStyle/>
        <a:p>
          <a:r>
            <a:rPr lang="en-US" sz="1600" b="1" dirty="0">
              <a:solidFill>
                <a:schemeClr val="bg1">
                  <a:lumMod val="65000"/>
                </a:schemeClr>
              </a:solidFill>
            </a:rPr>
            <a:t>Surinam</a:t>
          </a:r>
        </a:p>
      </dgm:t>
    </dgm:pt>
    <dgm:pt modelId="{85E8E47D-D8B5-45B9-BA46-1AA8D3BAC918}" type="parTrans" cxnId="{8BE184B7-0E68-47B7-9FBC-EDF75AE42165}">
      <dgm:prSet/>
      <dgm:spPr/>
      <dgm:t>
        <a:bodyPr/>
        <a:lstStyle/>
        <a:p>
          <a:endParaRPr lang="en-US"/>
        </a:p>
      </dgm:t>
    </dgm:pt>
    <dgm:pt modelId="{6B1FFC5B-35E9-4782-9E67-4A77D0CA2A78}" type="sibTrans" cxnId="{8BE184B7-0E68-47B7-9FBC-EDF75AE42165}">
      <dgm:prSet/>
      <dgm:spPr/>
      <dgm:t>
        <a:bodyPr/>
        <a:lstStyle/>
        <a:p>
          <a:endParaRPr lang="en-US"/>
        </a:p>
      </dgm:t>
    </dgm:pt>
    <dgm:pt modelId="{64D39210-2150-4BCC-B861-DFB18015FE60}">
      <dgm:prSet phldrT="[Text]" custT="1"/>
      <dgm:spPr/>
      <dgm:t>
        <a:bodyPr/>
        <a:lstStyle/>
        <a:p>
          <a:r>
            <a:rPr lang="en-US" sz="1600" b="1" dirty="0">
              <a:solidFill>
                <a:schemeClr val="bg1">
                  <a:lumMod val="65000"/>
                </a:schemeClr>
              </a:solidFill>
            </a:rPr>
            <a:t>Rep. </a:t>
          </a:r>
          <a:r>
            <a:rPr lang="en-US" sz="1600" b="1" dirty="0" err="1">
              <a:solidFill>
                <a:schemeClr val="bg1">
                  <a:lumMod val="65000"/>
                </a:schemeClr>
              </a:solidFill>
            </a:rPr>
            <a:t>Dominicana</a:t>
          </a:r>
          <a:endParaRPr lang="en-US" sz="1600" b="1" dirty="0">
            <a:solidFill>
              <a:schemeClr val="bg1">
                <a:lumMod val="65000"/>
              </a:schemeClr>
            </a:solidFill>
          </a:endParaRPr>
        </a:p>
      </dgm:t>
    </dgm:pt>
    <dgm:pt modelId="{B179EF97-5A70-4EA7-A454-468B9550B409}" type="parTrans" cxnId="{7D9675DA-3F6F-4C78-8C94-1C41C8A43B87}">
      <dgm:prSet/>
      <dgm:spPr/>
      <dgm:t>
        <a:bodyPr/>
        <a:lstStyle/>
        <a:p>
          <a:endParaRPr lang="en-US"/>
        </a:p>
      </dgm:t>
    </dgm:pt>
    <dgm:pt modelId="{44760955-BD8A-49A3-8DD9-6B24FF824306}" type="sibTrans" cxnId="{7D9675DA-3F6F-4C78-8C94-1C41C8A43B87}">
      <dgm:prSet/>
      <dgm:spPr/>
      <dgm:t>
        <a:bodyPr/>
        <a:lstStyle/>
        <a:p>
          <a:endParaRPr lang="en-US"/>
        </a:p>
      </dgm:t>
    </dgm:pt>
    <dgm:pt modelId="{48E687A3-27FD-43B0-A35C-102E537826D7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Guyana</a:t>
          </a:r>
        </a:p>
      </dgm:t>
    </dgm:pt>
    <dgm:pt modelId="{F7F4B645-1889-4E83-A0B0-0402B5B8859C}" type="parTrans" cxnId="{B5F2EED7-0C24-4EFC-9F06-B922CA32F038}">
      <dgm:prSet/>
      <dgm:spPr/>
      <dgm:t>
        <a:bodyPr/>
        <a:lstStyle/>
        <a:p>
          <a:endParaRPr lang="en-US"/>
        </a:p>
      </dgm:t>
    </dgm:pt>
    <dgm:pt modelId="{9FFF915C-2142-4176-A662-EF6C224B52EF}" type="sibTrans" cxnId="{B5F2EED7-0C24-4EFC-9F06-B922CA32F038}">
      <dgm:prSet/>
      <dgm:spPr/>
      <dgm:t>
        <a:bodyPr/>
        <a:lstStyle/>
        <a:p>
          <a:endParaRPr lang="en-US"/>
        </a:p>
      </dgm:t>
    </dgm:pt>
    <dgm:pt modelId="{2431F277-E1AA-4E29-9E27-A19B9CE19F44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Paraguay</a:t>
          </a:r>
        </a:p>
      </dgm:t>
    </dgm:pt>
    <dgm:pt modelId="{0778BC84-3178-4B39-82E0-46E6462E22BC}" type="parTrans" cxnId="{4A8DC263-DD3B-4444-AD2D-C422C15A3896}">
      <dgm:prSet/>
      <dgm:spPr/>
      <dgm:t>
        <a:bodyPr/>
        <a:lstStyle/>
        <a:p>
          <a:endParaRPr lang="en-US"/>
        </a:p>
      </dgm:t>
    </dgm:pt>
    <dgm:pt modelId="{5695EBDC-899C-4EAB-9423-1F25E1F6CC5C}" type="sibTrans" cxnId="{4A8DC263-DD3B-4444-AD2D-C422C15A3896}">
      <dgm:prSet/>
      <dgm:spPr/>
      <dgm:t>
        <a:bodyPr/>
        <a:lstStyle/>
        <a:p>
          <a:endParaRPr lang="en-US"/>
        </a:p>
      </dgm:t>
    </dgm:pt>
    <dgm:pt modelId="{52F05FC3-9803-4E86-A70A-2A8CFF897E58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Dominica</a:t>
          </a:r>
        </a:p>
      </dgm:t>
    </dgm:pt>
    <dgm:pt modelId="{576F5934-1351-45DD-8B60-51EDB5875CF7}" type="parTrans" cxnId="{EAE3CC46-83CE-4B1A-8DF1-5B06DE9AAB67}">
      <dgm:prSet/>
      <dgm:spPr/>
      <dgm:t>
        <a:bodyPr/>
        <a:lstStyle/>
        <a:p>
          <a:endParaRPr lang="en-US"/>
        </a:p>
      </dgm:t>
    </dgm:pt>
    <dgm:pt modelId="{3B18BD9C-D1A0-4D18-B977-B268A91D47B5}" type="sibTrans" cxnId="{EAE3CC46-83CE-4B1A-8DF1-5B06DE9AAB67}">
      <dgm:prSet/>
      <dgm:spPr/>
      <dgm:t>
        <a:bodyPr/>
        <a:lstStyle/>
        <a:p>
          <a:endParaRPr lang="en-US"/>
        </a:p>
      </dgm:t>
    </dgm:pt>
    <dgm:pt modelId="{3BF05AAC-0151-4365-B89D-1FF2CA9EC991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Ecuador </a:t>
          </a:r>
        </a:p>
      </dgm:t>
    </dgm:pt>
    <dgm:pt modelId="{65F5B491-BE0B-4B13-BF12-92F9454A81F2}" type="parTrans" cxnId="{3C7D60D3-8C72-4C81-A37F-60FD076CE45A}">
      <dgm:prSet/>
      <dgm:spPr/>
      <dgm:t>
        <a:bodyPr/>
        <a:lstStyle/>
        <a:p>
          <a:endParaRPr lang="en-US"/>
        </a:p>
      </dgm:t>
    </dgm:pt>
    <dgm:pt modelId="{86975E38-57A6-4C72-8B2B-DD2989DF6A06}" type="sibTrans" cxnId="{3C7D60D3-8C72-4C81-A37F-60FD076CE45A}">
      <dgm:prSet/>
      <dgm:spPr/>
      <dgm:t>
        <a:bodyPr/>
        <a:lstStyle/>
        <a:p>
          <a:endParaRPr lang="en-US"/>
        </a:p>
      </dgm:t>
    </dgm:pt>
    <dgm:pt modelId="{6D36573F-3A39-405A-9599-6470FA6D34E9}">
      <dgm:prSet phldrT="[Text]" custT="1"/>
      <dgm:spPr/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Costa Rica</a:t>
          </a:r>
        </a:p>
      </dgm:t>
    </dgm:pt>
    <dgm:pt modelId="{7E682EDA-D3AF-4CF8-BE51-52AEE20BE89E}" type="parTrans" cxnId="{C405C47C-AF21-49E1-BC11-65F6B228D19D}">
      <dgm:prSet/>
      <dgm:spPr/>
      <dgm:t>
        <a:bodyPr/>
        <a:lstStyle/>
        <a:p>
          <a:endParaRPr lang="en-US"/>
        </a:p>
      </dgm:t>
    </dgm:pt>
    <dgm:pt modelId="{4C97136A-1D8B-4D02-8A94-ECB1AFF792AE}" type="sibTrans" cxnId="{C405C47C-AF21-49E1-BC11-65F6B228D19D}">
      <dgm:prSet/>
      <dgm:spPr/>
      <dgm:t>
        <a:bodyPr/>
        <a:lstStyle/>
        <a:p>
          <a:endParaRPr lang="en-US"/>
        </a:p>
      </dgm:t>
    </dgm:pt>
    <dgm:pt modelId="{9ACC114B-9E7F-42F4-8720-B90A63F77DA1}" type="pres">
      <dgm:prSet presAssocID="{A756B214-F084-4480-BB14-7E49409ABD5A}" presName="Name0" presStyleCnt="0">
        <dgm:presLayoutVars>
          <dgm:dir/>
          <dgm:resizeHandles val="exact"/>
        </dgm:presLayoutVars>
      </dgm:prSet>
      <dgm:spPr/>
    </dgm:pt>
    <dgm:pt modelId="{89789B20-7F65-409D-BE25-C7CF7FF46A76}" type="pres">
      <dgm:prSet presAssocID="{A756B214-F084-4480-BB14-7E49409ABD5A}" presName="arrow" presStyleLbl="bgShp" presStyleIdx="0" presStyleCnt="1"/>
      <dgm:spPr/>
    </dgm:pt>
    <dgm:pt modelId="{5E285487-8DFC-4B1B-84A7-A0E50FF6B3FA}" type="pres">
      <dgm:prSet presAssocID="{A756B214-F084-4480-BB14-7E49409ABD5A}" presName="points" presStyleCnt="0"/>
      <dgm:spPr/>
    </dgm:pt>
    <dgm:pt modelId="{DF36B5E6-EA9C-40BE-A22C-EBAE3936562F}" type="pres">
      <dgm:prSet presAssocID="{48E687A3-27FD-43B0-A35C-102E537826D7}" presName="compositeA" presStyleCnt="0"/>
      <dgm:spPr/>
    </dgm:pt>
    <dgm:pt modelId="{35CF8171-FEFC-43DF-9AC5-CD1E1707A6C8}" type="pres">
      <dgm:prSet presAssocID="{48E687A3-27FD-43B0-A35C-102E537826D7}" presName="textA" presStyleLbl="revTx" presStyleIdx="0" presStyleCnt="7" custAng="18900000" custScaleX="148150" custLinFactNeighborX="-18138" custLinFactNeighborY="529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BF669C-2F18-4E58-8CDF-BFA2649E47D7}" type="pres">
      <dgm:prSet presAssocID="{48E687A3-27FD-43B0-A35C-102E537826D7}" presName="circleA" presStyleLbl="node1" presStyleIdx="0" presStyleCnt="7"/>
      <dgm:spPr/>
    </dgm:pt>
    <dgm:pt modelId="{0BD18E60-F676-41A8-B8AE-191511731FEE}" type="pres">
      <dgm:prSet presAssocID="{48E687A3-27FD-43B0-A35C-102E537826D7}" presName="spaceA" presStyleCnt="0"/>
      <dgm:spPr/>
    </dgm:pt>
    <dgm:pt modelId="{F80E73B2-95B4-4774-86F0-1B33CB8CAA2B}" type="pres">
      <dgm:prSet presAssocID="{9FFF915C-2142-4176-A662-EF6C224B52EF}" presName="space" presStyleCnt="0"/>
      <dgm:spPr/>
    </dgm:pt>
    <dgm:pt modelId="{A1019C4B-E552-4366-AE88-70DF519FA0D7}" type="pres">
      <dgm:prSet presAssocID="{2431F277-E1AA-4E29-9E27-A19B9CE19F44}" presName="compositeB" presStyleCnt="0"/>
      <dgm:spPr/>
    </dgm:pt>
    <dgm:pt modelId="{32E1F278-CF8D-466A-9580-36EE579B6670}" type="pres">
      <dgm:prSet presAssocID="{2431F277-E1AA-4E29-9E27-A19B9CE19F44}" presName="textB" presStyleLbl="revTx" presStyleIdx="1" presStyleCnt="7" custAng="18900000" custScaleX="160129" custLinFactNeighborX="46074" custLinFactNeighborY="-6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73C824-6FCC-4BD6-A61E-204318229B91}" type="pres">
      <dgm:prSet presAssocID="{2431F277-E1AA-4E29-9E27-A19B9CE19F44}" presName="circleB" presStyleLbl="node1" presStyleIdx="1" presStyleCnt="7"/>
      <dgm:spPr/>
    </dgm:pt>
    <dgm:pt modelId="{A188AF8D-D8C9-420F-AA69-692C4EB8015D}" type="pres">
      <dgm:prSet presAssocID="{2431F277-E1AA-4E29-9E27-A19B9CE19F44}" presName="spaceB" presStyleCnt="0"/>
      <dgm:spPr/>
    </dgm:pt>
    <dgm:pt modelId="{6C73EB17-4436-4AB8-8267-567111497F8E}" type="pres">
      <dgm:prSet presAssocID="{5695EBDC-899C-4EAB-9423-1F25E1F6CC5C}" presName="space" presStyleCnt="0"/>
      <dgm:spPr/>
    </dgm:pt>
    <dgm:pt modelId="{F1CDC87F-B4A8-4FBE-9B5B-6AAA8C0A6474}" type="pres">
      <dgm:prSet presAssocID="{52F05FC3-9803-4E86-A70A-2A8CFF897E58}" presName="compositeA" presStyleCnt="0"/>
      <dgm:spPr/>
    </dgm:pt>
    <dgm:pt modelId="{33CFDB2B-9FA7-4F28-8519-5C90A2F4FE28}" type="pres">
      <dgm:prSet presAssocID="{52F05FC3-9803-4E86-A70A-2A8CFF897E58}" presName="textA" presStyleLbl="revTx" presStyleIdx="2" presStyleCnt="7" custAng="18900000" custScaleX="158481" custLinFactNeighborX="-57777" custLinFactNeighborY="36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73DEB9-54AF-4FA6-B918-8D64504B5C1F}" type="pres">
      <dgm:prSet presAssocID="{52F05FC3-9803-4E86-A70A-2A8CFF897E58}" presName="circleA" presStyleLbl="node1" presStyleIdx="2" presStyleCnt="7"/>
      <dgm:spPr/>
    </dgm:pt>
    <dgm:pt modelId="{54E20BE8-0229-49BE-BD58-531830403E73}" type="pres">
      <dgm:prSet presAssocID="{52F05FC3-9803-4E86-A70A-2A8CFF897E58}" presName="spaceA" presStyleCnt="0"/>
      <dgm:spPr/>
    </dgm:pt>
    <dgm:pt modelId="{06CB8CD4-8B26-41FB-9D8F-55DA0B60DE19}" type="pres">
      <dgm:prSet presAssocID="{3B18BD9C-D1A0-4D18-B977-B268A91D47B5}" presName="space" presStyleCnt="0"/>
      <dgm:spPr/>
    </dgm:pt>
    <dgm:pt modelId="{C86BC4F9-DE6B-4EBF-A1BE-A48697EEFC5B}" type="pres">
      <dgm:prSet presAssocID="{3BF05AAC-0151-4365-B89D-1FF2CA9EC991}" presName="compositeB" presStyleCnt="0"/>
      <dgm:spPr/>
    </dgm:pt>
    <dgm:pt modelId="{0687B258-F533-455F-950D-3A0546988582}" type="pres">
      <dgm:prSet presAssocID="{3BF05AAC-0151-4365-B89D-1FF2CA9EC991}" presName="textB" presStyleLbl="revTx" presStyleIdx="3" presStyleCnt="7" custAng="18900000" custScaleX="141668" custLinFactNeighborX="58105" custLinFactNeighborY="-32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4C4398-3949-402B-9467-4D79467ABF52}" type="pres">
      <dgm:prSet presAssocID="{3BF05AAC-0151-4365-B89D-1FF2CA9EC991}" presName="circleB" presStyleLbl="node1" presStyleIdx="3" presStyleCnt="7"/>
      <dgm:spPr/>
    </dgm:pt>
    <dgm:pt modelId="{EC13B477-D3D3-4E2C-89ED-63F8A3E44EE5}" type="pres">
      <dgm:prSet presAssocID="{3BF05AAC-0151-4365-B89D-1FF2CA9EC991}" presName="spaceB" presStyleCnt="0"/>
      <dgm:spPr/>
    </dgm:pt>
    <dgm:pt modelId="{E4E8EDBC-2C73-47AB-AA66-1E1021ECC048}" type="pres">
      <dgm:prSet presAssocID="{86975E38-57A6-4C72-8B2B-DD2989DF6A06}" presName="space" presStyleCnt="0"/>
      <dgm:spPr/>
    </dgm:pt>
    <dgm:pt modelId="{99357EDD-2998-4616-AA41-EA5B3F428309}" type="pres">
      <dgm:prSet presAssocID="{6D36573F-3A39-405A-9599-6470FA6D34E9}" presName="compositeA" presStyleCnt="0"/>
      <dgm:spPr/>
    </dgm:pt>
    <dgm:pt modelId="{821A0908-DA5D-42F2-9DE7-14FF37D8A1E5}" type="pres">
      <dgm:prSet presAssocID="{6D36573F-3A39-405A-9599-6470FA6D34E9}" presName="textA" presStyleLbl="revTx" presStyleIdx="4" presStyleCnt="7" custAng="18900000" custScaleX="119058" custLinFactNeighborX="-20007" custLinFactNeighborY="98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7950B6-C547-4CB0-9B71-3C355F4B2009}" type="pres">
      <dgm:prSet presAssocID="{6D36573F-3A39-405A-9599-6470FA6D34E9}" presName="circleA" presStyleLbl="node1" presStyleIdx="4" presStyleCnt="7"/>
      <dgm:spPr/>
    </dgm:pt>
    <dgm:pt modelId="{99043A59-622F-481E-93FD-5DECD691A9D0}" type="pres">
      <dgm:prSet presAssocID="{6D36573F-3A39-405A-9599-6470FA6D34E9}" presName="spaceA" presStyleCnt="0"/>
      <dgm:spPr/>
    </dgm:pt>
    <dgm:pt modelId="{3EAC390E-3BB4-4EC1-92AD-FCF1A76D7976}" type="pres">
      <dgm:prSet presAssocID="{4C97136A-1D8B-4D02-8A94-ECB1AFF792AE}" presName="space" presStyleCnt="0"/>
      <dgm:spPr/>
    </dgm:pt>
    <dgm:pt modelId="{C56A69AE-04CF-4E0F-B419-7CF4EBBBB498}" type="pres">
      <dgm:prSet presAssocID="{832A81B6-DC4E-4390-A840-668E791EB796}" presName="compositeB" presStyleCnt="0"/>
      <dgm:spPr/>
    </dgm:pt>
    <dgm:pt modelId="{C1E4F0C3-1C88-4A02-AFEB-B952FE0E662C}" type="pres">
      <dgm:prSet presAssocID="{832A81B6-DC4E-4390-A840-668E791EB796}" presName="textB" presStyleLbl="revTx" presStyleIdx="5" presStyleCnt="7" custAng="18900000" custScaleX="150470" custLinFactNeighborX="495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9D95837-76E5-45D4-8AAA-E4C46FF9D421}" type="pres">
      <dgm:prSet presAssocID="{832A81B6-DC4E-4390-A840-668E791EB796}" presName="circleB" presStyleLbl="node1" presStyleIdx="5" presStyleCnt="7"/>
      <dgm:spPr/>
    </dgm:pt>
    <dgm:pt modelId="{39487C76-01C9-4AB7-A19F-92C822811E5C}" type="pres">
      <dgm:prSet presAssocID="{832A81B6-DC4E-4390-A840-668E791EB796}" presName="spaceB" presStyleCnt="0"/>
      <dgm:spPr/>
    </dgm:pt>
    <dgm:pt modelId="{7224610A-A024-4D35-9E1F-2C7D8528BC70}" type="pres">
      <dgm:prSet presAssocID="{6B1FFC5B-35E9-4782-9E67-4A77D0CA2A78}" presName="space" presStyleCnt="0"/>
      <dgm:spPr/>
    </dgm:pt>
    <dgm:pt modelId="{27080292-3BA7-47CF-B831-367A86E2A014}" type="pres">
      <dgm:prSet presAssocID="{64D39210-2150-4BCC-B861-DFB18015FE60}" presName="compositeA" presStyleCnt="0"/>
      <dgm:spPr/>
    </dgm:pt>
    <dgm:pt modelId="{FEBE8E9F-8DB6-4B98-B351-AD3EB36A6E9C}" type="pres">
      <dgm:prSet presAssocID="{64D39210-2150-4BCC-B861-DFB18015FE60}" presName="textA" presStyleLbl="revTx" presStyleIdx="6" presStyleCnt="7" custAng="18900000" custScaleX="190652" custLinFactNeighborX="-38387" custLinFactNeighborY="266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9F0657-6F94-4519-B927-4BA5F45C8CC4}" type="pres">
      <dgm:prSet presAssocID="{64D39210-2150-4BCC-B861-DFB18015FE60}" presName="circleA" presStyleLbl="node1" presStyleIdx="6" presStyleCnt="7"/>
      <dgm:spPr/>
    </dgm:pt>
    <dgm:pt modelId="{6265A20B-265A-4134-A79C-4236291552F0}" type="pres">
      <dgm:prSet presAssocID="{64D39210-2150-4BCC-B861-DFB18015FE60}" presName="spaceA" presStyleCnt="0"/>
      <dgm:spPr/>
    </dgm:pt>
  </dgm:ptLst>
  <dgm:cxnLst>
    <dgm:cxn modelId="{4956501D-F0EB-4828-90A4-71AB761701C1}" type="presOf" srcId="{A756B214-F084-4480-BB14-7E49409ABD5A}" destId="{9ACC114B-9E7F-42F4-8720-B90A63F77DA1}" srcOrd="0" destOrd="0" presId="urn:microsoft.com/office/officeart/2005/8/layout/hProcess11"/>
    <dgm:cxn modelId="{B5F2EED7-0C24-4EFC-9F06-B922CA32F038}" srcId="{A756B214-F084-4480-BB14-7E49409ABD5A}" destId="{48E687A3-27FD-43B0-A35C-102E537826D7}" srcOrd="0" destOrd="0" parTransId="{F7F4B645-1889-4E83-A0B0-0402B5B8859C}" sibTransId="{9FFF915C-2142-4176-A662-EF6C224B52EF}"/>
    <dgm:cxn modelId="{EAE3CC46-83CE-4B1A-8DF1-5B06DE9AAB67}" srcId="{A756B214-F084-4480-BB14-7E49409ABD5A}" destId="{52F05FC3-9803-4E86-A70A-2A8CFF897E58}" srcOrd="2" destOrd="0" parTransId="{576F5934-1351-45DD-8B60-51EDB5875CF7}" sibTransId="{3B18BD9C-D1A0-4D18-B977-B268A91D47B5}"/>
    <dgm:cxn modelId="{4A8DC263-DD3B-4444-AD2D-C422C15A3896}" srcId="{A756B214-F084-4480-BB14-7E49409ABD5A}" destId="{2431F277-E1AA-4E29-9E27-A19B9CE19F44}" srcOrd="1" destOrd="0" parTransId="{0778BC84-3178-4B39-82E0-46E6462E22BC}" sibTransId="{5695EBDC-899C-4EAB-9423-1F25E1F6CC5C}"/>
    <dgm:cxn modelId="{7D9675DA-3F6F-4C78-8C94-1C41C8A43B87}" srcId="{A756B214-F084-4480-BB14-7E49409ABD5A}" destId="{64D39210-2150-4BCC-B861-DFB18015FE60}" srcOrd="6" destOrd="0" parTransId="{B179EF97-5A70-4EA7-A454-468B9550B409}" sibTransId="{44760955-BD8A-49A3-8DD9-6B24FF824306}"/>
    <dgm:cxn modelId="{3C7D60D3-8C72-4C81-A37F-60FD076CE45A}" srcId="{A756B214-F084-4480-BB14-7E49409ABD5A}" destId="{3BF05AAC-0151-4365-B89D-1FF2CA9EC991}" srcOrd="3" destOrd="0" parTransId="{65F5B491-BE0B-4B13-BF12-92F9454A81F2}" sibTransId="{86975E38-57A6-4C72-8B2B-DD2989DF6A06}"/>
    <dgm:cxn modelId="{1AA4CDDB-8CA2-402D-BC4B-32AEB0007BB7}" type="presOf" srcId="{3BF05AAC-0151-4365-B89D-1FF2CA9EC991}" destId="{0687B258-F533-455F-950D-3A0546988582}" srcOrd="0" destOrd="0" presId="urn:microsoft.com/office/officeart/2005/8/layout/hProcess11"/>
    <dgm:cxn modelId="{9549F823-156F-4905-BE70-E96963C4612D}" type="presOf" srcId="{64D39210-2150-4BCC-B861-DFB18015FE60}" destId="{FEBE8E9F-8DB6-4B98-B351-AD3EB36A6E9C}" srcOrd="0" destOrd="0" presId="urn:microsoft.com/office/officeart/2005/8/layout/hProcess11"/>
    <dgm:cxn modelId="{1F206B48-BC72-4C59-A9CF-86059A3FA085}" type="presOf" srcId="{832A81B6-DC4E-4390-A840-668E791EB796}" destId="{C1E4F0C3-1C88-4A02-AFEB-B952FE0E662C}" srcOrd="0" destOrd="0" presId="urn:microsoft.com/office/officeart/2005/8/layout/hProcess11"/>
    <dgm:cxn modelId="{184A3C1F-E585-4C78-B8C9-82071D609C88}" type="presOf" srcId="{52F05FC3-9803-4E86-A70A-2A8CFF897E58}" destId="{33CFDB2B-9FA7-4F28-8519-5C90A2F4FE28}" srcOrd="0" destOrd="0" presId="urn:microsoft.com/office/officeart/2005/8/layout/hProcess11"/>
    <dgm:cxn modelId="{8BE184B7-0E68-47B7-9FBC-EDF75AE42165}" srcId="{A756B214-F084-4480-BB14-7E49409ABD5A}" destId="{832A81B6-DC4E-4390-A840-668E791EB796}" srcOrd="5" destOrd="0" parTransId="{85E8E47D-D8B5-45B9-BA46-1AA8D3BAC918}" sibTransId="{6B1FFC5B-35E9-4782-9E67-4A77D0CA2A78}"/>
    <dgm:cxn modelId="{F680E409-EBD3-48F6-AB9C-419C6DA1CEA4}" type="presOf" srcId="{48E687A3-27FD-43B0-A35C-102E537826D7}" destId="{35CF8171-FEFC-43DF-9AC5-CD1E1707A6C8}" srcOrd="0" destOrd="0" presId="urn:microsoft.com/office/officeart/2005/8/layout/hProcess11"/>
    <dgm:cxn modelId="{17E14951-0CC1-4C2B-BFCA-7E360A138910}" type="presOf" srcId="{2431F277-E1AA-4E29-9E27-A19B9CE19F44}" destId="{32E1F278-CF8D-466A-9580-36EE579B6670}" srcOrd="0" destOrd="0" presId="urn:microsoft.com/office/officeart/2005/8/layout/hProcess11"/>
    <dgm:cxn modelId="{C405C47C-AF21-49E1-BC11-65F6B228D19D}" srcId="{A756B214-F084-4480-BB14-7E49409ABD5A}" destId="{6D36573F-3A39-405A-9599-6470FA6D34E9}" srcOrd="4" destOrd="0" parTransId="{7E682EDA-D3AF-4CF8-BE51-52AEE20BE89E}" sibTransId="{4C97136A-1D8B-4D02-8A94-ECB1AFF792AE}"/>
    <dgm:cxn modelId="{D2026D5C-57A4-427B-8E08-2057CD0AB2AB}" type="presOf" srcId="{6D36573F-3A39-405A-9599-6470FA6D34E9}" destId="{821A0908-DA5D-42F2-9DE7-14FF37D8A1E5}" srcOrd="0" destOrd="0" presId="urn:microsoft.com/office/officeart/2005/8/layout/hProcess11"/>
    <dgm:cxn modelId="{9B03E02B-02F3-4F73-99C0-77923FBDDADA}" type="presParOf" srcId="{9ACC114B-9E7F-42F4-8720-B90A63F77DA1}" destId="{89789B20-7F65-409D-BE25-C7CF7FF46A76}" srcOrd="0" destOrd="0" presId="urn:microsoft.com/office/officeart/2005/8/layout/hProcess11"/>
    <dgm:cxn modelId="{E5C4AFEB-C2B1-463C-8DC6-C2B31D19EFDB}" type="presParOf" srcId="{9ACC114B-9E7F-42F4-8720-B90A63F77DA1}" destId="{5E285487-8DFC-4B1B-84A7-A0E50FF6B3FA}" srcOrd="1" destOrd="0" presId="urn:microsoft.com/office/officeart/2005/8/layout/hProcess11"/>
    <dgm:cxn modelId="{49EFAF52-3DE5-4933-8845-DEF0ADE97EC1}" type="presParOf" srcId="{5E285487-8DFC-4B1B-84A7-A0E50FF6B3FA}" destId="{DF36B5E6-EA9C-40BE-A22C-EBAE3936562F}" srcOrd="0" destOrd="0" presId="urn:microsoft.com/office/officeart/2005/8/layout/hProcess11"/>
    <dgm:cxn modelId="{D2D63723-C291-457C-B6A1-E9EEEC3BF8C1}" type="presParOf" srcId="{DF36B5E6-EA9C-40BE-A22C-EBAE3936562F}" destId="{35CF8171-FEFC-43DF-9AC5-CD1E1707A6C8}" srcOrd="0" destOrd="0" presId="urn:microsoft.com/office/officeart/2005/8/layout/hProcess11"/>
    <dgm:cxn modelId="{864AF947-9DCA-45ED-AC40-BA8DDE699B1D}" type="presParOf" srcId="{DF36B5E6-EA9C-40BE-A22C-EBAE3936562F}" destId="{FBBF669C-2F18-4E58-8CDF-BFA2649E47D7}" srcOrd="1" destOrd="0" presId="urn:microsoft.com/office/officeart/2005/8/layout/hProcess11"/>
    <dgm:cxn modelId="{8CE5954A-1DA3-458B-A5F9-CD07423CC25C}" type="presParOf" srcId="{DF36B5E6-EA9C-40BE-A22C-EBAE3936562F}" destId="{0BD18E60-F676-41A8-B8AE-191511731FEE}" srcOrd="2" destOrd="0" presId="urn:microsoft.com/office/officeart/2005/8/layout/hProcess11"/>
    <dgm:cxn modelId="{D9FAB17F-935E-4FA4-AFD5-7B463DC981AF}" type="presParOf" srcId="{5E285487-8DFC-4B1B-84A7-A0E50FF6B3FA}" destId="{F80E73B2-95B4-4774-86F0-1B33CB8CAA2B}" srcOrd="1" destOrd="0" presId="urn:microsoft.com/office/officeart/2005/8/layout/hProcess11"/>
    <dgm:cxn modelId="{CD22D9C1-AE92-49BD-A14E-08C3F3A10EB2}" type="presParOf" srcId="{5E285487-8DFC-4B1B-84A7-A0E50FF6B3FA}" destId="{A1019C4B-E552-4366-AE88-70DF519FA0D7}" srcOrd="2" destOrd="0" presId="urn:microsoft.com/office/officeart/2005/8/layout/hProcess11"/>
    <dgm:cxn modelId="{5D047865-91F8-464E-9D1E-842C9A833E14}" type="presParOf" srcId="{A1019C4B-E552-4366-AE88-70DF519FA0D7}" destId="{32E1F278-CF8D-466A-9580-36EE579B6670}" srcOrd="0" destOrd="0" presId="urn:microsoft.com/office/officeart/2005/8/layout/hProcess11"/>
    <dgm:cxn modelId="{B6CA93F3-C2DF-45C1-8F14-5A63FBD59858}" type="presParOf" srcId="{A1019C4B-E552-4366-AE88-70DF519FA0D7}" destId="{FA73C824-6FCC-4BD6-A61E-204318229B91}" srcOrd="1" destOrd="0" presId="urn:microsoft.com/office/officeart/2005/8/layout/hProcess11"/>
    <dgm:cxn modelId="{B72C1446-B272-42F0-B3F9-9ABD8FCD7D18}" type="presParOf" srcId="{A1019C4B-E552-4366-AE88-70DF519FA0D7}" destId="{A188AF8D-D8C9-420F-AA69-692C4EB8015D}" srcOrd="2" destOrd="0" presId="urn:microsoft.com/office/officeart/2005/8/layout/hProcess11"/>
    <dgm:cxn modelId="{3232F95A-AC30-4D87-894B-77102C43DD3E}" type="presParOf" srcId="{5E285487-8DFC-4B1B-84A7-A0E50FF6B3FA}" destId="{6C73EB17-4436-4AB8-8267-567111497F8E}" srcOrd="3" destOrd="0" presId="urn:microsoft.com/office/officeart/2005/8/layout/hProcess11"/>
    <dgm:cxn modelId="{1AD50A32-E637-4315-9285-96C69DC0496F}" type="presParOf" srcId="{5E285487-8DFC-4B1B-84A7-A0E50FF6B3FA}" destId="{F1CDC87F-B4A8-4FBE-9B5B-6AAA8C0A6474}" srcOrd="4" destOrd="0" presId="urn:microsoft.com/office/officeart/2005/8/layout/hProcess11"/>
    <dgm:cxn modelId="{CD6B6786-0F9B-4DE3-B2E6-79DA13BFCE20}" type="presParOf" srcId="{F1CDC87F-B4A8-4FBE-9B5B-6AAA8C0A6474}" destId="{33CFDB2B-9FA7-4F28-8519-5C90A2F4FE28}" srcOrd="0" destOrd="0" presId="urn:microsoft.com/office/officeart/2005/8/layout/hProcess11"/>
    <dgm:cxn modelId="{F2A58265-4732-4561-BB0B-5C538FC8C9BD}" type="presParOf" srcId="{F1CDC87F-B4A8-4FBE-9B5B-6AAA8C0A6474}" destId="{2773DEB9-54AF-4FA6-B918-8D64504B5C1F}" srcOrd="1" destOrd="0" presId="urn:microsoft.com/office/officeart/2005/8/layout/hProcess11"/>
    <dgm:cxn modelId="{74F59073-1B40-418A-A5A8-3CCBEF86A294}" type="presParOf" srcId="{F1CDC87F-B4A8-4FBE-9B5B-6AAA8C0A6474}" destId="{54E20BE8-0229-49BE-BD58-531830403E73}" srcOrd="2" destOrd="0" presId="urn:microsoft.com/office/officeart/2005/8/layout/hProcess11"/>
    <dgm:cxn modelId="{27B973C8-953B-493F-8AC8-617C6EC36474}" type="presParOf" srcId="{5E285487-8DFC-4B1B-84A7-A0E50FF6B3FA}" destId="{06CB8CD4-8B26-41FB-9D8F-55DA0B60DE19}" srcOrd="5" destOrd="0" presId="urn:microsoft.com/office/officeart/2005/8/layout/hProcess11"/>
    <dgm:cxn modelId="{93CBEF38-480C-4113-9DE9-71321341964E}" type="presParOf" srcId="{5E285487-8DFC-4B1B-84A7-A0E50FF6B3FA}" destId="{C86BC4F9-DE6B-4EBF-A1BE-A48697EEFC5B}" srcOrd="6" destOrd="0" presId="urn:microsoft.com/office/officeart/2005/8/layout/hProcess11"/>
    <dgm:cxn modelId="{69F6E31D-AD3A-4D17-ADF7-1B22149A853A}" type="presParOf" srcId="{C86BC4F9-DE6B-4EBF-A1BE-A48697EEFC5B}" destId="{0687B258-F533-455F-950D-3A0546988582}" srcOrd="0" destOrd="0" presId="urn:microsoft.com/office/officeart/2005/8/layout/hProcess11"/>
    <dgm:cxn modelId="{3494DD23-1D2C-4273-8ED8-97BB91FE277B}" type="presParOf" srcId="{C86BC4F9-DE6B-4EBF-A1BE-A48697EEFC5B}" destId="{F24C4398-3949-402B-9467-4D79467ABF52}" srcOrd="1" destOrd="0" presId="urn:microsoft.com/office/officeart/2005/8/layout/hProcess11"/>
    <dgm:cxn modelId="{0DF664FB-AB14-4AF6-9299-32241ABADA3E}" type="presParOf" srcId="{C86BC4F9-DE6B-4EBF-A1BE-A48697EEFC5B}" destId="{EC13B477-D3D3-4E2C-89ED-63F8A3E44EE5}" srcOrd="2" destOrd="0" presId="urn:microsoft.com/office/officeart/2005/8/layout/hProcess11"/>
    <dgm:cxn modelId="{C68AF6DF-E28A-4F2E-8FFA-3AB5D4575616}" type="presParOf" srcId="{5E285487-8DFC-4B1B-84A7-A0E50FF6B3FA}" destId="{E4E8EDBC-2C73-47AB-AA66-1E1021ECC048}" srcOrd="7" destOrd="0" presId="urn:microsoft.com/office/officeart/2005/8/layout/hProcess11"/>
    <dgm:cxn modelId="{096FB372-EDD0-4BEE-904F-7D55FB561899}" type="presParOf" srcId="{5E285487-8DFC-4B1B-84A7-A0E50FF6B3FA}" destId="{99357EDD-2998-4616-AA41-EA5B3F428309}" srcOrd="8" destOrd="0" presId="urn:microsoft.com/office/officeart/2005/8/layout/hProcess11"/>
    <dgm:cxn modelId="{8D426778-6FF6-4BEE-AD3A-4C74A517DD2D}" type="presParOf" srcId="{99357EDD-2998-4616-AA41-EA5B3F428309}" destId="{821A0908-DA5D-42F2-9DE7-14FF37D8A1E5}" srcOrd="0" destOrd="0" presId="urn:microsoft.com/office/officeart/2005/8/layout/hProcess11"/>
    <dgm:cxn modelId="{F1F9E320-503B-4194-B2EF-5DB11FCF8742}" type="presParOf" srcId="{99357EDD-2998-4616-AA41-EA5B3F428309}" destId="{B77950B6-C547-4CB0-9B71-3C355F4B2009}" srcOrd="1" destOrd="0" presId="urn:microsoft.com/office/officeart/2005/8/layout/hProcess11"/>
    <dgm:cxn modelId="{68986F80-D517-44D8-AE4E-82328A6461A4}" type="presParOf" srcId="{99357EDD-2998-4616-AA41-EA5B3F428309}" destId="{99043A59-622F-481E-93FD-5DECD691A9D0}" srcOrd="2" destOrd="0" presId="urn:microsoft.com/office/officeart/2005/8/layout/hProcess11"/>
    <dgm:cxn modelId="{53E700B3-1450-45F1-A079-DE8679B502FC}" type="presParOf" srcId="{5E285487-8DFC-4B1B-84A7-A0E50FF6B3FA}" destId="{3EAC390E-3BB4-4EC1-92AD-FCF1A76D7976}" srcOrd="9" destOrd="0" presId="urn:microsoft.com/office/officeart/2005/8/layout/hProcess11"/>
    <dgm:cxn modelId="{27018B53-2B14-461E-A0F5-BEC69F8B0A08}" type="presParOf" srcId="{5E285487-8DFC-4B1B-84A7-A0E50FF6B3FA}" destId="{C56A69AE-04CF-4E0F-B419-7CF4EBBBB498}" srcOrd="10" destOrd="0" presId="urn:microsoft.com/office/officeart/2005/8/layout/hProcess11"/>
    <dgm:cxn modelId="{20ECE02E-FAEA-4F86-BCBC-5E23C331D00D}" type="presParOf" srcId="{C56A69AE-04CF-4E0F-B419-7CF4EBBBB498}" destId="{C1E4F0C3-1C88-4A02-AFEB-B952FE0E662C}" srcOrd="0" destOrd="0" presId="urn:microsoft.com/office/officeart/2005/8/layout/hProcess11"/>
    <dgm:cxn modelId="{EA7F2719-626A-43F8-9712-64A1395D6D69}" type="presParOf" srcId="{C56A69AE-04CF-4E0F-B419-7CF4EBBBB498}" destId="{C9D95837-76E5-45D4-8AAA-E4C46FF9D421}" srcOrd="1" destOrd="0" presId="urn:microsoft.com/office/officeart/2005/8/layout/hProcess11"/>
    <dgm:cxn modelId="{9A27AEE2-99D3-452E-84EE-A21DA513004B}" type="presParOf" srcId="{C56A69AE-04CF-4E0F-B419-7CF4EBBBB498}" destId="{39487C76-01C9-4AB7-A19F-92C822811E5C}" srcOrd="2" destOrd="0" presId="urn:microsoft.com/office/officeart/2005/8/layout/hProcess11"/>
    <dgm:cxn modelId="{F2CC1E25-20BD-464A-A7A9-F78651B4EB28}" type="presParOf" srcId="{5E285487-8DFC-4B1B-84A7-A0E50FF6B3FA}" destId="{7224610A-A024-4D35-9E1F-2C7D8528BC70}" srcOrd="11" destOrd="0" presId="urn:microsoft.com/office/officeart/2005/8/layout/hProcess11"/>
    <dgm:cxn modelId="{EB8FBE2F-FB7E-4168-A7F3-33319B057927}" type="presParOf" srcId="{5E285487-8DFC-4B1B-84A7-A0E50FF6B3FA}" destId="{27080292-3BA7-47CF-B831-367A86E2A014}" srcOrd="12" destOrd="0" presId="urn:microsoft.com/office/officeart/2005/8/layout/hProcess11"/>
    <dgm:cxn modelId="{06DFF1C7-62FC-4F39-BD6E-10D1BD76CDC6}" type="presParOf" srcId="{27080292-3BA7-47CF-B831-367A86E2A014}" destId="{FEBE8E9F-8DB6-4B98-B351-AD3EB36A6E9C}" srcOrd="0" destOrd="0" presId="urn:microsoft.com/office/officeart/2005/8/layout/hProcess11"/>
    <dgm:cxn modelId="{C2358C9D-3D85-4811-966C-D74FE1742BD1}" type="presParOf" srcId="{27080292-3BA7-47CF-B831-367A86E2A014}" destId="{3F9F0657-6F94-4519-B927-4BA5F45C8CC4}" srcOrd="1" destOrd="0" presId="urn:microsoft.com/office/officeart/2005/8/layout/hProcess11"/>
    <dgm:cxn modelId="{51057A14-802D-4AD4-920D-A03DBFF6CF33}" type="presParOf" srcId="{27080292-3BA7-47CF-B831-367A86E2A014}" destId="{6265A20B-265A-4134-A79C-4236291552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6D2FC8-0ABC-4392-93C1-CC11E39335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21A40-895A-47A0-BA72-5A3CFAAB5701}">
      <dgm:prSet phldrT="[Text]" custT="1"/>
      <dgm:spPr/>
      <dgm:t>
        <a:bodyPr/>
        <a:lstStyle/>
        <a:p>
          <a:r>
            <a:rPr lang="en-US" sz="2000" dirty="0"/>
            <a:t>Global Geospatial Statistics Framework (national level implementation perspectives)</a:t>
          </a:r>
        </a:p>
      </dgm:t>
    </dgm:pt>
    <dgm:pt modelId="{357C11D6-24CB-40A5-9911-8134DF8C0D7A}" type="parTrans" cxnId="{6EBB1397-69AB-4F68-A373-83838BC4A9D6}">
      <dgm:prSet/>
      <dgm:spPr/>
      <dgm:t>
        <a:bodyPr/>
        <a:lstStyle/>
        <a:p>
          <a:endParaRPr lang="en-US" sz="1600"/>
        </a:p>
      </dgm:t>
    </dgm:pt>
    <dgm:pt modelId="{C70EF106-2427-4ECB-AACF-1125AC923045}" type="sibTrans" cxnId="{6EBB1397-69AB-4F68-A373-83838BC4A9D6}">
      <dgm:prSet/>
      <dgm:spPr/>
      <dgm:t>
        <a:bodyPr/>
        <a:lstStyle/>
        <a:p>
          <a:endParaRPr lang="en-US" sz="1600"/>
        </a:p>
      </dgm:t>
    </dgm:pt>
    <dgm:pt modelId="{DE28084E-5DC0-407C-B6BA-AC5BF1A6F769}">
      <dgm:prSet phldrT="[Text]" custT="1"/>
      <dgm:spPr/>
      <dgm:t>
        <a:bodyPr/>
        <a:lstStyle/>
        <a:p>
          <a:r>
            <a:rPr lang="en-US" sz="2000" dirty="0"/>
            <a:t>Census Mapping Update</a:t>
          </a:r>
        </a:p>
      </dgm:t>
    </dgm:pt>
    <dgm:pt modelId="{BBFD0C85-EC11-44FA-A01E-BDB61FC44F04}" type="parTrans" cxnId="{B281B338-369C-4571-BEC2-6EBFB8D6CD5E}">
      <dgm:prSet/>
      <dgm:spPr/>
      <dgm:t>
        <a:bodyPr/>
        <a:lstStyle/>
        <a:p>
          <a:endParaRPr lang="en-US" sz="1600"/>
        </a:p>
      </dgm:t>
    </dgm:pt>
    <dgm:pt modelId="{10344C6C-664F-4BF0-82CA-2DB62B765A1D}" type="sibTrans" cxnId="{B281B338-369C-4571-BEC2-6EBFB8D6CD5E}">
      <dgm:prSet/>
      <dgm:spPr/>
      <dgm:t>
        <a:bodyPr/>
        <a:lstStyle/>
        <a:p>
          <a:endParaRPr lang="en-US" sz="1600"/>
        </a:p>
      </dgm:t>
    </dgm:pt>
    <dgm:pt modelId="{A43381E3-1353-4D51-8165-E51A2A0C789A}">
      <dgm:prSet phldrT="[Text]" custT="1"/>
      <dgm:spPr/>
      <dgm:t>
        <a:bodyPr/>
        <a:lstStyle/>
        <a:p>
          <a:r>
            <a:rPr lang="en-US" sz="2000" dirty="0"/>
            <a:t>Diagnosis of geospatial information management</a:t>
          </a:r>
        </a:p>
      </dgm:t>
    </dgm:pt>
    <dgm:pt modelId="{65D41670-E657-4783-B562-F03CD222A1B3}" type="parTrans" cxnId="{5987EAD9-891B-4C39-BE58-B5761C8E8EFB}">
      <dgm:prSet/>
      <dgm:spPr/>
      <dgm:t>
        <a:bodyPr/>
        <a:lstStyle/>
        <a:p>
          <a:endParaRPr lang="en-US" sz="1600"/>
        </a:p>
      </dgm:t>
    </dgm:pt>
    <dgm:pt modelId="{A0B2E62D-A56B-4F7C-9EAD-1D7535B9E14B}" type="sibTrans" cxnId="{5987EAD9-891B-4C39-BE58-B5761C8E8EFB}">
      <dgm:prSet/>
      <dgm:spPr/>
      <dgm:t>
        <a:bodyPr/>
        <a:lstStyle/>
        <a:p>
          <a:endParaRPr lang="en-US" sz="1600"/>
        </a:p>
      </dgm:t>
    </dgm:pt>
    <dgm:pt modelId="{6EFD17CD-BDB9-4A51-9C71-92AF2B38F70F}">
      <dgm:prSet phldrT="[Text]" custT="1"/>
      <dgm:spPr/>
      <dgm:t>
        <a:bodyPr/>
        <a:lstStyle/>
        <a:p>
          <a:r>
            <a:rPr lang="en-US" sz="2000" dirty="0"/>
            <a:t>Use of geospatial information to support the 2030 Agenda</a:t>
          </a:r>
        </a:p>
      </dgm:t>
    </dgm:pt>
    <dgm:pt modelId="{F605C4E8-F323-4E57-96F3-DF61BF5A0932}" type="parTrans" cxnId="{D2B40906-7890-44D2-9288-4A630F5547A6}">
      <dgm:prSet/>
      <dgm:spPr/>
      <dgm:t>
        <a:bodyPr/>
        <a:lstStyle/>
        <a:p>
          <a:endParaRPr lang="en-US" sz="1600"/>
        </a:p>
      </dgm:t>
    </dgm:pt>
    <dgm:pt modelId="{92210A5E-38C1-4A9E-8ACD-C1E1D75991CD}" type="sibTrans" cxnId="{D2B40906-7890-44D2-9288-4A630F5547A6}">
      <dgm:prSet/>
      <dgm:spPr/>
      <dgm:t>
        <a:bodyPr/>
        <a:lstStyle/>
        <a:p>
          <a:endParaRPr lang="en-US" sz="1600"/>
        </a:p>
      </dgm:t>
    </dgm:pt>
    <dgm:pt modelId="{8809BA03-CE6A-420D-A47B-AD56F00A91E6}">
      <dgm:prSet phldrT="[Text]" custT="1"/>
      <dgm:spPr/>
      <dgm:t>
        <a:bodyPr/>
        <a:lstStyle/>
        <a:p>
          <a:r>
            <a:rPr lang="en-US" sz="2000" dirty="0"/>
            <a:t>Exchange of experiences / challenges of the NSO and the NGO</a:t>
          </a:r>
        </a:p>
      </dgm:t>
    </dgm:pt>
    <dgm:pt modelId="{0D4C8882-E4F1-4850-BE84-B8E6F6ACC4D8}" type="parTrans" cxnId="{8291DF1F-F339-4170-870D-91929168A19A}">
      <dgm:prSet/>
      <dgm:spPr/>
      <dgm:t>
        <a:bodyPr/>
        <a:lstStyle/>
        <a:p>
          <a:endParaRPr lang="en-US"/>
        </a:p>
      </dgm:t>
    </dgm:pt>
    <dgm:pt modelId="{94F243F1-C688-4C1F-822E-027D6BDE2807}" type="sibTrans" cxnId="{8291DF1F-F339-4170-870D-91929168A19A}">
      <dgm:prSet/>
      <dgm:spPr/>
      <dgm:t>
        <a:bodyPr/>
        <a:lstStyle/>
        <a:p>
          <a:endParaRPr lang="en-US"/>
        </a:p>
      </dgm:t>
    </dgm:pt>
    <dgm:pt modelId="{9C83C8C1-0D74-4422-85CD-3789A9279751}" type="pres">
      <dgm:prSet presAssocID="{E76D2FC8-0ABC-4392-93C1-CC11E39335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387A3C80-D394-4BBA-904D-4ED533B17E3A}" type="pres">
      <dgm:prSet presAssocID="{E76D2FC8-0ABC-4392-93C1-CC11E39335D1}" presName="Name1" presStyleCnt="0"/>
      <dgm:spPr/>
    </dgm:pt>
    <dgm:pt modelId="{1B8AE61F-04F2-40E4-B58B-8204B6E9687D}" type="pres">
      <dgm:prSet presAssocID="{E76D2FC8-0ABC-4392-93C1-CC11E39335D1}" presName="cycle" presStyleCnt="0"/>
      <dgm:spPr/>
    </dgm:pt>
    <dgm:pt modelId="{55A1F2F1-6066-4F0E-87E3-CD88A5A30127}" type="pres">
      <dgm:prSet presAssocID="{E76D2FC8-0ABC-4392-93C1-CC11E39335D1}" presName="srcNode" presStyleLbl="node1" presStyleIdx="0" presStyleCnt="5"/>
      <dgm:spPr/>
    </dgm:pt>
    <dgm:pt modelId="{07C9E571-2935-444F-8F8F-E83F90CA4E44}" type="pres">
      <dgm:prSet presAssocID="{E76D2FC8-0ABC-4392-93C1-CC11E39335D1}" presName="conn" presStyleLbl="parChTrans1D2" presStyleIdx="0" presStyleCnt="1"/>
      <dgm:spPr/>
      <dgm:t>
        <a:bodyPr/>
        <a:lstStyle/>
        <a:p>
          <a:endParaRPr lang="es-CL"/>
        </a:p>
      </dgm:t>
    </dgm:pt>
    <dgm:pt modelId="{D299C16A-6F8F-45C3-A547-811EBF24AA10}" type="pres">
      <dgm:prSet presAssocID="{E76D2FC8-0ABC-4392-93C1-CC11E39335D1}" presName="extraNode" presStyleLbl="node1" presStyleIdx="0" presStyleCnt="5"/>
      <dgm:spPr/>
    </dgm:pt>
    <dgm:pt modelId="{4D641A11-23C8-4CB5-B88E-0FF13D60A76D}" type="pres">
      <dgm:prSet presAssocID="{E76D2FC8-0ABC-4392-93C1-CC11E39335D1}" presName="dstNode" presStyleLbl="node1" presStyleIdx="0" presStyleCnt="5"/>
      <dgm:spPr/>
    </dgm:pt>
    <dgm:pt modelId="{869FD18C-C040-4FC8-B110-336382E6E6AB}" type="pres">
      <dgm:prSet presAssocID="{A43381E3-1353-4D51-8165-E51A2A0C789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15B066-3EAE-44C7-9BDC-81AF3E2B22FA}" type="pres">
      <dgm:prSet presAssocID="{A43381E3-1353-4D51-8165-E51A2A0C789A}" presName="accent_1" presStyleCnt="0"/>
      <dgm:spPr/>
    </dgm:pt>
    <dgm:pt modelId="{0E498055-3D0B-421C-98B6-1E299E26508E}" type="pres">
      <dgm:prSet presAssocID="{A43381E3-1353-4D51-8165-E51A2A0C789A}" presName="accentRepeatNode" presStyleLbl="solidFgAcc1" presStyleIdx="0" presStyleCnt="5"/>
      <dgm:spPr/>
    </dgm:pt>
    <dgm:pt modelId="{DBD80E64-2ADB-4F69-B757-C74DC0FA7567}" type="pres">
      <dgm:prSet presAssocID="{8809BA03-CE6A-420D-A47B-AD56F00A91E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E2F2BB-C153-46E5-BACA-B9D9C22BB10C}" type="pres">
      <dgm:prSet presAssocID="{8809BA03-CE6A-420D-A47B-AD56F00A91E6}" presName="accent_2" presStyleCnt="0"/>
      <dgm:spPr/>
    </dgm:pt>
    <dgm:pt modelId="{E340D932-EC4E-426E-A517-1A86035CC662}" type="pres">
      <dgm:prSet presAssocID="{8809BA03-CE6A-420D-A47B-AD56F00A91E6}" presName="accentRepeatNode" presStyleLbl="solidFgAcc1" presStyleIdx="1" presStyleCnt="5"/>
      <dgm:spPr/>
    </dgm:pt>
    <dgm:pt modelId="{5D7B144E-857D-413D-8146-40592A5F65DB}" type="pres">
      <dgm:prSet presAssocID="{C7B21A40-895A-47A0-BA72-5A3CFAAB5701}" presName="text_3" presStyleLbl="node1" presStyleIdx="2" presStyleCnt="5" custScaleY="89585" custLinFactNeighborX="-438" custLinFactNeighborY="25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5F1DD5-A2DC-4AF6-A027-39148C294EB6}" type="pres">
      <dgm:prSet presAssocID="{C7B21A40-895A-47A0-BA72-5A3CFAAB5701}" presName="accent_3" presStyleCnt="0"/>
      <dgm:spPr/>
    </dgm:pt>
    <dgm:pt modelId="{452E23CC-411C-46EB-9AA7-D7FD5D39089D}" type="pres">
      <dgm:prSet presAssocID="{C7B21A40-895A-47A0-BA72-5A3CFAAB5701}" presName="accentRepeatNode" presStyleLbl="solidFgAcc1" presStyleIdx="2" presStyleCnt="5"/>
      <dgm:spPr/>
    </dgm:pt>
    <dgm:pt modelId="{7619F66E-345B-459B-9636-9065876588E2}" type="pres">
      <dgm:prSet presAssocID="{6EFD17CD-BDB9-4A51-9C71-92AF2B38F70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2F26B0-6507-4135-90B1-B578ED098F80}" type="pres">
      <dgm:prSet presAssocID="{6EFD17CD-BDB9-4A51-9C71-92AF2B38F70F}" presName="accent_4" presStyleCnt="0"/>
      <dgm:spPr/>
    </dgm:pt>
    <dgm:pt modelId="{D1697BC2-91B3-454C-BD5E-48B1A13D5352}" type="pres">
      <dgm:prSet presAssocID="{6EFD17CD-BDB9-4A51-9C71-92AF2B38F70F}" presName="accentRepeatNode" presStyleLbl="solidFgAcc1" presStyleIdx="3" presStyleCnt="5"/>
      <dgm:spPr/>
    </dgm:pt>
    <dgm:pt modelId="{CC3F5819-2DF7-4D52-BB2B-3A4CCA006F5A}" type="pres">
      <dgm:prSet presAssocID="{DE28084E-5DC0-407C-B6BA-AC5BF1A6F7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6EB454-9AA2-40E7-ACC6-D314FA93F0B0}" type="pres">
      <dgm:prSet presAssocID="{DE28084E-5DC0-407C-B6BA-AC5BF1A6F769}" presName="accent_5" presStyleCnt="0"/>
      <dgm:spPr/>
    </dgm:pt>
    <dgm:pt modelId="{A62947A9-5721-4794-971E-586F252FE114}" type="pres">
      <dgm:prSet presAssocID="{DE28084E-5DC0-407C-B6BA-AC5BF1A6F769}" presName="accentRepeatNode" presStyleLbl="solidFgAcc1" presStyleIdx="4" presStyleCnt="5"/>
      <dgm:spPr/>
    </dgm:pt>
  </dgm:ptLst>
  <dgm:cxnLst>
    <dgm:cxn modelId="{DB00C583-0CB4-4E98-AA11-CD1677B67181}" type="presOf" srcId="{C7B21A40-895A-47A0-BA72-5A3CFAAB5701}" destId="{5D7B144E-857D-413D-8146-40592A5F65DB}" srcOrd="0" destOrd="0" presId="urn:microsoft.com/office/officeart/2008/layout/VerticalCurvedList"/>
    <dgm:cxn modelId="{5987EAD9-891B-4C39-BE58-B5761C8E8EFB}" srcId="{E76D2FC8-0ABC-4392-93C1-CC11E39335D1}" destId="{A43381E3-1353-4D51-8165-E51A2A0C789A}" srcOrd="0" destOrd="0" parTransId="{65D41670-E657-4783-B562-F03CD222A1B3}" sibTransId="{A0B2E62D-A56B-4F7C-9EAD-1D7535B9E14B}"/>
    <dgm:cxn modelId="{101B95C9-E64B-474E-A65F-B8D34EBBA9BD}" type="presOf" srcId="{A43381E3-1353-4D51-8165-E51A2A0C789A}" destId="{869FD18C-C040-4FC8-B110-336382E6E6AB}" srcOrd="0" destOrd="0" presId="urn:microsoft.com/office/officeart/2008/layout/VerticalCurvedList"/>
    <dgm:cxn modelId="{AF628600-8EDE-47AC-BB44-032976886339}" type="presOf" srcId="{8809BA03-CE6A-420D-A47B-AD56F00A91E6}" destId="{DBD80E64-2ADB-4F69-B757-C74DC0FA7567}" srcOrd="0" destOrd="0" presId="urn:microsoft.com/office/officeart/2008/layout/VerticalCurvedList"/>
    <dgm:cxn modelId="{D2B40906-7890-44D2-9288-4A630F5547A6}" srcId="{E76D2FC8-0ABC-4392-93C1-CC11E39335D1}" destId="{6EFD17CD-BDB9-4A51-9C71-92AF2B38F70F}" srcOrd="3" destOrd="0" parTransId="{F605C4E8-F323-4E57-96F3-DF61BF5A0932}" sibTransId="{92210A5E-38C1-4A9E-8ACD-C1E1D75991CD}"/>
    <dgm:cxn modelId="{9251B871-B1E5-4DDB-B5AC-2164E59F54AD}" type="presOf" srcId="{6EFD17CD-BDB9-4A51-9C71-92AF2B38F70F}" destId="{7619F66E-345B-459B-9636-9065876588E2}" srcOrd="0" destOrd="0" presId="urn:microsoft.com/office/officeart/2008/layout/VerticalCurvedList"/>
    <dgm:cxn modelId="{6EBB1397-69AB-4F68-A373-83838BC4A9D6}" srcId="{E76D2FC8-0ABC-4392-93C1-CC11E39335D1}" destId="{C7B21A40-895A-47A0-BA72-5A3CFAAB5701}" srcOrd="2" destOrd="0" parTransId="{357C11D6-24CB-40A5-9911-8134DF8C0D7A}" sibTransId="{C70EF106-2427-4ECB-AACF-1125AC923045}"/>
    <dgm:cxn modelId="{1D8FE2B6-F31C-4B7F-A0C3-7903D1212A73}" type="presOf" srcId="{DE28084E-5DC0-407C-B6BA-AC5BF1A6F769}" destId="{CC3F5819-2DF7-4D52-BB2B-3A4CCA006F5A}" srcOrd="0" destOrd="0" presId="urn:microsoft.com/office/officeart/2008/layout/VerticalCurvedList"/>
    <dgm:cxn modelId="{8291DF1F-F339-4170-870D-91929168A19A}" srcId="{E76D2FC8-0ABC-4392-93C1-CC11E39335D1}" destId="{8809BA03-CE6A-420D-A47B-AD56F00A91E6}" srcOrd="1" destOrd="0" parTransId="{0D4C8882-E4F1-4850-BE84-B8E6F6ACC4D8}" sibTransId="{94F243F1-C688-4C1F-822E-027D6BDE2807}"/>
    <dgm:cxn modelId="{7C5515CE-3FE8-4B3A-96DB-68AA6D3A4357}" type="presOf" srcId="{E76D2FC8-0ABC-4392-93C1-CC11E39335D1}" destId="{9C83C8C1-0D74-4422-85CD-3789A9279751}" srcOrd="0" destOrd="0" presId="urn:microsoft.com/office/officeart/2008/layout/VerticalCurvedList"/>
    <dgm:cxn modelId="{61827531-0E3E-484A-A076-6B812DA8A9CC}" type="presOf" srcId="{A0B2E62D-A56B-4F7C-9EAD-1D7535B9E14B}" destId="{07C9E571-2935-444F-8F8F-E83F90CA4E44}" srcOrd="0" destOrd="0" presId="urn:microsoft.com/office/officeart/2008/layout/VerticalCurvedList"/>
    <dgm:cxn modelId="{B281B338-369C-4571-BEC2-6EBFB8D6CD5E}" srcId="{E76D2FC8-0ABC-4392-93C1-CC11E39335D1}" destId="{DE28084E-5DC0-407C-B6BA-AC5BF1A6F769}" srcOrd="4" destOrd="0" parTransId="{BBFD0C85-EC11-44FA-A01E-BDB61FC44F04}" sibTransId="{10344C6C-664F-4BF0-82CA-2DB62B765A1D}"/>
    <dgm:cxn modelId="{90C36F0F-B6B4-4EAD-AF14-D4ECE4D7B235}" type="presParOf" srcId="{9C83C8C1-0D74-4422-85CD-3789A9279751}" destId="{387A3C80-D394-4BBA-904D-4ED533B17E3A}" srcOrd="0" destOrd="0" presId="urn:microsoft.com/office/officeart/2008/layout/VerticalCurvedList"/>
    <dgm:cxn modelId="{82360478-ADEC-4649-BD8B-749FD9202C19}" type="presParOf" srcId="{387A3C80-D394-4BBA-904D-4ED533B17E3A}" destId="{1B8AE61F-04F2-40E4-B58B-8204B6E9687D}" srcOrd="0" destOrd="0" presId="urn:microsoft.com/office/officeart/2008/layout/VerticalCurvedList"/>
    <dgm:cxn modelId="{7C860CF3-3BFE-443C-B4A7-BEEAE76A998F}" type="presParOf" srcId="{1B8AE61F-04F2-40E4-B58B-8204B6E9687D}" destId="{55A1F2F1-6066-4F0E-87E3-CD88A5A30127}" srcOrd="0" destOrd="0" presId="urn:microsoft.com/office/officeart/2008/layout/VerticalCurvedList"/>
    <dgm:cxn modelId="{BDABD22C-6D05-4F16-B8F4-4FF9AA7FA580}" type="presParOf" srcId="{1B8AE61F-04F2-40E4-B58B-8204B6E9687D}" destId="{07C9E571-2935-444F-8F8F-E83F90CA4E44}" srcOrd="1" destOrd="0" presId="urn:microsoft.com/office/officeart/2008/layout/VerticalCurvedList"/>
    <dgm:cxn modelId="{6C092664-F90B-4B70-B59D-D1311836CD43}" type="presParOf" srcId="{1B8AE61F-04F2-40E4-B58B-8204B6E9687D}" destId="{D299C16A-6F8F-45C3-A547-811EBF24AA10}" srcOrd="2" destOrd="0" presId="urn:microsoft.com/office/officeart/2008/layout/VerticalCurvedList"/>
    <dgm:cxn modelId="{F6A472C8-6B5D-4A8E-8955-C17B085781E4}" type="presParOf" srcId="{1B8AE61F-04F2-40E4-B58B-8204B6E9687D}" destId="{4D641A11-23C8-4CB5-B88E-0FF13D60A76D}" srcOrd="3" destOrd="0" presId="urn:microsoft.com/office/officeart/2008/layout/VerticalCurvedList"/>
    <dgm:cxn modelId="{1417C79A-7FF7-41F4-8969-443669F4C98E}" type="presParOf" srcId="{387A3C80-D394-4BBA-904D-4ED533B17E3A}" destId="{869FD18C-C040-4FC8-B110-336382E6E6AB}" srcOrd="1" destOrd="0" presId="urn:microsoft.com/office/officeart/2008/layout/VerticalCurvedList"/>
    <dgm:cxn modelId="{4F0D6D8A-0012-4425-A6E5-50D17C319224}" type="presParOf" srcId="{387A3C80-D394-4BBA-904D-4ED533B17E3A}" destId="{E815B066-3EAE-44C7-9BDC-81AF3E2B22FA}" srcOrd="2" destOrd="0" presId="urn:microsoft.com/office/officeart/2008/layout/VerticalCurvedList"/>
    <dgm:cxn modelId="{E2C0B3AF-209C-467E-A116-A8A405773DC1}" type="presParOf" srcId="{E815B066-3EAE-44C7-9BDC-81AF3E2B22FA}" destId="{0E498055-3D0B-421C-98B6-1E299E26508E}" srcOrd="0" destOrd="0" presId="urn:microsoft.com/office/officeart/2008/layout/VerticalCurvedList"/>
    <dgm:cxn modelId="{3E69C2A5-EECC-4676-9C2A-834062EF45D2}" type="presParOf" srcId="{387A3C80-D394-4BBA-904D-4ED533B17E3A}" destId="{DBD80E64-2ADB-4F69-B757-C74DC0FA7567}" srcOrd="3" destOrd="0" presId="urn:microsoft.com/office/officeart/2008/layout/VerticalCurvedList"/>
    <dgm:cxn modelId="{4F4456DF-F71F-493C-BC75-A01BEDBD5AED}" type="presParOf" srcId="{387A3C80-D394-4BBA-904D-4ED533B17E3A}" destId="{96E2F2BB-C153-46E5-BACA-B9D9C22BB10C}" srcOrd="4" destOrd="0" presId="urn:microsoft.com/office/officeart/2008/layout/VerticalCurvedList"/>
    <dgm:cxn modelId="{E47655E7-22A7-42EF-B945-D0F890772510}" type="presParOf" srcId="{96E2F2BB-C153-46E5-BACA-B9D9C22BB10C}" destId="{E340D932-EC4E-426E-A517-1A86035CC662}" srcOrd="0" destOrd="0" presId="urn:microsoft.com/office/officeart/2008/layout/VerticalCurvedList"/>
    <dgm:cxn modelId="{3750F3FF-2C04-45C1-9566-8000A36E8D11}" type="presParOf" srcId="{387A3C80-D394-4BBA-904D-4ED533B17E3A}" destId="{5D7B144E-857D-413D-8146-40592A5F65DB}" srcOrd="5" destOrd="0" presId="urn:microsoft.com/office/officeart/2008/layout/VerticalCurvedList"/>
    <dgm:cxn modelId="{06200A7B-44A9-41DA-88E3-443BDADE0510}" type="presParOf" srcId="{387A3C80-D394-4BBA-904D-4ED533B17E3A}" destId="{E45F1DD5-A2DC-4AF6-A027-39148C294EB6}" srcOrd="6" destOrd="0" presId="urn:microsoft.com/office/officeart/2008/layout/VerticalCurvedList"/>
    <dgm:cxn modelId="{C372B28C-4E04-47B9-8F71-0AAE4F850B58}" type="presParOf" srcId="{E45F1DD5-A2DC-4AF6-A027-39148C294EB6}" destId="{452E23CC-411C-46EB-9AA7-D7FD5D39089D}" srcOrd="0" destOrd="0" presId="urn:microsoft.com/office/officeart/2008/layout/VerticalCurvedList"/>
    <dgm:cxn modelId="{AC0E6C58-E4CB-4115-B7BB-A80D3B65C46E}" type="presParOf" srcId="{387A3C80-D394-4BBA-904D-4ED533B17E3A}" destId="{7619F66E-345B-459B-9636-9065876588E2}" srcOrd="7" destOrd="0" presId="urn:microsoft.com/office/officeart/2008/layout/VerticalCurvedList"/>
    <dgm:cxn modelId="{2A2726BA-FFF3-44E3-BF28-7AE9F44923C1}" type="presParOf" srcId="{387A3C80-D394-4BBA-904D-4ED533B17E3A}" destId="{A12F26B0-6507-4135-90B1-B578ED098F80}" srcOrd="8" destOrd="0" presId="urn:microsoft.com/office/officeart/2008/layout/VerticalCurvedList"/>
    <dgm:cxn modelId="{5CFCD466-73C5-47CA-B6B2-F930FE389B91}" type="presParOf" srcId="{A12F26B0-6507-4135-90B1-B578ED098F80}" destId="{D1697BC2-91B3-454C-BD5E-48B1A13D5352}" srcOrd="0" destOrd="0" presId="urn:microsoft.com/office/officeart/2008/layout/VerticalCurvedList"/>
    <dgm:cxn modelId="{A581D8BE-C1F0-483C-A99F-FC984D0D25CE}" type="presParOf" srcId="{387A3C80-D394-4BBA-904D-4ED533B17E3A}" destId="{CC3F5819-2DF7-4D52-BB2B-3A4CCA006F5A}" srcOrd="9" destOrd="0" presId="urn:microsoft.com/office/officeart/2008/layout/VerticalCurvedList"/>
    <dgm:cxn modelId="{77CFD8E2-09F9-47E2-8CEC-75EF21818184}" type="presParOf" srcId="{387A3C80-D394-4BBA-904D-4ED533B17E3A}" destId="{D36EB454-9AA2-40E7-ACC6-D314FA93F0B0}" srcOrd="10" destOrd="0" presId="urn:microsoft.com/office/officeart/2008/layout/VerticalCurvedList"/>
    <dgm:cxn modelId="{06F3014B-E440-4DB0-B25E-34D863BD2151}" type="presParOf" srcId="{D36EB454-9AA2-40E7-ACC6-D314FA93F0B0}" destId="{A62947A9-5721-4794-971E-586F252FE1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406E3-10CC-42CB-9466-902F59F6FC74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58532-3AE9-4235-B291-EAA83EE409A5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7F38F-4EAF-47B6-B329-C6AC546B6CE5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Thirty-sixth session of ECLAC</a:t>
          </a:r>
        </a:p>
      </dsp:txBody>
      <dsp:txXfrm>
        <a:off x="894079" y="4040293"/>
        <a:ext cx="1064768" cy="1209040"/>
      </dsp:txXfrm>
    </dsp:sp>
    <dsp:sp modelId="{7ABC2C3E-6C75-4A6E-8DD2-056B055021B6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0CEFC-16E8-4E14-9DDF-E8A50AC1E505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XVI Meeting of the Executive Committee CEA-ECLAC</a:t>
          </a:r>
        </a:p>
      </dsp:txBody>
      <dsp:txXfrm>
        <a:off x="1958847" y="3120813"/>
        <a:ext cx="1349248" cy="2128519"/>
      </dsp:txXfrm>
    </dsp:sp>
    <dsp:sp modelId="{61D98389-BA34-4223-82E1-BD3D40DA01B1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6F60-EA6D-4806-A1B0-CF83F4F7D3A1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IV Session of UN-GGIM: Americas</a:t>
          </a:r>
        </a:p>
      </dsp:txBody>
      <dsp:txXfrm>
        <a:off x="3308095" y="2394373"/>
        <a:ext cx="1568704" cy="2854960"/>
      </dsp:txXfrm>
    </dsp:sp>
    <dsp:sp modelId="{E61194A7-13E2-4CD0-B7CF-9D450F770C91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53991-5B60-4FE3-8042-533BA3696B8A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IX Meeting of the CEA-ECLAC</a:t>
          </a:r>
        </a:p>
      </dsp:txBody>
      <dsp:txXfrm>
        <a:off x="4876800" y="1845733"/>
        <a:ext cx="1625600" cy="3403600"/>
      </dsp:txXfrm>
    </dsp:sp>
    <dsp:sp modelId="{7B47529F-E7D4-4C17-A5D3-AF535412B1FE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F1787-992E-4B83-9A0C-B33D5ADA94F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V Session of UN-GGIM: Americas</a:t>
          </a:r>
          <a:endParaRPr lang="en-US" sz="2000" kern="1200" dirty="0"/>
        </a:p>
      </dsp:txBody>
      <dsp:txXfrm>
        <a:off x="6502399" y="1510453"/>
        <a:ext cx="1625600" cy="373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C992D-CECC-4ADA-8325-62C264B5B704}">
      <dsp:nvSpPr>
        <dsp:cNvPr id="0" name=""/>
        <dsp:cNvSpPr/>
      </dsp:nvSpPr>
      <dsp:spPr>
        <a:xfrm rot="5400000">
          <a:off x="258415" y="2001055"/>
          <a:ext cx="772155" cy="12848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313AB-B2A8-4E99-BB84-4695B8DC5132}">
      <dsp:nvSpPr>
        <dsp:cNvPr id="0" name=""/>
        <dsp:cNvSpPr/>
      </dsp:nvSpPr>
      <dsp:spPr>
        <a:xfrm>
          <a:off x="129523" y="2384948"/>
          <a:ext cx="1159969" cy="101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/>
              </a:solidFill>
            </a:rPr>
            <a:t>Sending Version 1.0 of the MEGA to the authorities of the NSO</a:t>
          </a:r>
        </a:p>
      </dsp:txBody>
      <dsp:txXfrm>
        <a:off x="129523" y="2384948"/>
        <a:ext cx="1159969" cy="1016780"/>
      </dsp:txXfrm>
    </dsp:sp>
    <dsp:sp modelId="{44689A13-CEF6-4BC4-84A3-D844D6B3EB25}">
      <dsp:nvSpPr>
        <dsp:cNvPr id="0" name=""/>
        <dsp:cNvSpPr/>
      </dsp:nvSpPr>
      <dsp:spPr>
        <a:xfrm>
          <a:off x="1070630" y="1906463"/>
          <a:ext cx="218862" cy="2188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D226A-ADA0-4C2B-8A0E-D56B987A6302}">
      <dsp:nvSpPr>
        <dsp:cNvPr id="0" name=""/>
        <dsp:cNvSpPr/>
      </dsp:nvSpPr>
      <dsp:spPr>
        <a:xfrm rot="5400000">
          <a:off x="1678444" y="1649668"/>
          <a:ext cx="772155" cy="12848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F30A-F5A6-465E-B8BD-DF592159BCD4}">
      <dsp:nvSpPr>
        <dsp:cNvPr id="0" name=""/>
        <dsp:cNvSpPr/>
      </dsp:nvSpPr>
      <dsp:spPr>
        <a:xfrm>
          <a:off x="1549552" y="2033561"/>
          <a:ext cx="1159969" cy="101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/>
            <a:t>Request for designation of technical focal points of the NSO in the MEGA</a:t>
          </a:r>
          <a:endParaRPr lang="en-US" sz="1600" b="1" kern="1200" dirty="0">
            <a:solidFill>
              <a:schemeClr val="accent1"/>
            </a:solidFill>
          </a:endParaRPr>
        </a:p>
      </dsp:txBody>
      <dsp:txXfrm>
        <a:off x="1549552" y="2033561"/>
        <a:ext cx="1159969" cy="1016780"/>
      </dsp:txXfrm>
    </dsp:sp>
    <dsp:sp modelId="{DC0049B2-C3CA-4E6F-8F4D-4041DC77A1FF}">
      <dsp:nvSpPr>
        <dsp:cNvPr id="0" name=""/>
        <dsp:cNvSpPr/>
      </dsp:nvSpPr>
      <dsp:spPr>
        <a:xfrm>
          <a:off x="2490659" y="1555076"/>
          <a:ext cx="218862" cy="2188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B820C-81A6-4FA3-BCE9-250622656BCB}">
      <dsp:nvSpPr>
        <dsp:cNvPr id="0" name=""/>
        <dsp:cNvSpPr/>
      </dsp:nvSpPr>
      <dsp:spPr>
        <a:xfrm rot="5400000">
          <a:off x="3098473" y="1298280"/>
          <a:ext cx="772155" cy="12848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B6C20-237F-419A-8F1C-62F80D8ED513}">
      <dsp:nvSpPr>
        <dsp:cNvPr id="0" name=""/>
        <dsp:cNvSpPr/>
      </dsp:nvSpPr>
      <dsp:spPr>
        <a:xfrm>
          <a:off x="2969581" y="1682173"/>
          <a:ext cx="1159969" cy="101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2">
                  <a:lumMod val="75000"/>
                </a:schemeClr>
              </a:solidFill>
            </a:rPr>
            <a:t>Sending of Standardization Document MEGA V.8 to NSO</a:t>
          </a:r>
        </a:p>
      </dsp:txBody>
      <dsp:txXfrm>
        <a:off x="2969581" y="1682173"/>
        <a:ext cx="1159969" cy="1016780"/>
      </dsp:txXfrm>
    </dsp:sp>
    <dsp:sp modelId="{EE6E3B92-2ECE-4614-892D-FC8F945D0541}">
      <dsp:nvSpPr>
        <dsp:cNvPr id="0" name=""/>
        <dsp:cNvSpPr/>
      </dsp:nvSpPr>
      <dsp:spPr>
        <a:xfrm>
          <a:off x="3910688" y="1203688"/>
          <a:ext cx="218862" cy="2188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0BAB0-7B38-4E0C-845A-820829ABCBD5}">
      <dsp:nvSpPr>
        <dsp:cNvPr id="0" name=""/>
        <dsp:cNvSpPr/>
      </dsp:nvSpPr>
      <dsp:spPr>
        <a:xfrm rot="5400000">
          <a:off x="4518502" y="946893"/>
          <a:ext cx="772155" cy="12848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E59CC-EA3C-4581-A154-CBFEAC06E765}">
      <dsp:nvSpPr>
        <dsp:cNvPr id="0" name=""/>
        <dsp:cNvSpPr/>
      </dsp:nvSpPr>
      <dsp:spPr>
        <a:xfrm>
          <a:off x="4389610" y="1330786"/>
          <a:ext cx="1159969" cy="101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Submission of comments by the NSO on Standardization Document MEGA V.8 to GT-IIEG</a:t>
          </a:r>
        </a:p>
      </dsp:txBody>
      <dsp:txXfrm>
        <a:off x="4389610" y="1330786"/>
        <a:ext cx="1159969" cy="1016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89B20-7F65-409D-BE25-C7CF7FF46A76}">
      <dsp:nvSpPr>
        <dsp:cNvPr id="0" name=""/>
        <dsp:cNvSpPr/>
      </dsp:nvSpPr>
      <dsp:spPr>
        <a:xfrm>
          <a:off x="0" y="1625600"/>
          <a:ext cx="11013614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F8171-FEFC-43DF-9AC5-CD1E1707A6C8}">
      <dsp:nvSpPr>
        <dsp:cNvPr id="0" name=""/>
        <dsp:cNvSpPr/>
      </dsp:nvSpPr>
      <dsp:spPr>
        <a:xfrm rot="18900000">
          <a:off x="4459" y="114854"/>
          <a:ext cx="133548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Guyana</a:t>
          </a:r>
        </a:p>
      </dsp:txBody>
      <dsp:txXfrm>
        <a:off x="4459" y="114854"/>
        <a:ext cx="1335489" cy="2167466"/>
      </dsp:txXfrm>
    </dsp:sp>
    <dsp:sp modelId="{FBBF669C-2F18-4E58-8CDF-BFA2649E47D7}">
      <dsp:nvSpPr>
        <dsp:cNvPr id="0" name=""/>
        <dsp:cNvSpPr/>
      </dsp:nvSpPr>
      <dsp:spPr>
        <a:xfrm>
          <a:off x="40127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1F278-CF8D-466A-9580-36EE579B6670}">
      <dsp:nvSpPr>
        <dsp:cNvPr id="0" name=""/>
        <dsp:cNvSpPr/>
      </dsp:nvSpPr>
      <dsp:spPr>
        <a:xfrm rot="18900000">
          <a:off x="1800351" y="3237740"/>
          <a:ext cx="144347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Paraguay</a:t>
          </a:r>
        </a:p>
      </dsp:txBody>
      <dsp:txXfrm>
        <a:off x="1800351" y="3237740"/>
        <a:ext cx="1443473" cy="2167466"/>
      </dsp:txXfrm>
    </dsp:sp>
    <dsp:sp modelId="{FA73C824-6FCC-4BD6-A61E-204318229B91}">
      <dsp:nvSpPr>
        <dsp:cNvPr id="0" name=""/>
        <dsp:cNvSpPr/>
      </dsp:nvSpPr>
      <dsp:spPr>
        <a:xfrm>
          <a:off x="1835823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FDB2B-9FA7-4F28-8519-5C90A2F4FE28}">
      <dsp:nvSpPr>
        <dsp:cNvPr id="0" name=""/>
        <dsp:cNvSpPr/>
      </dsp:nvSpPr>
      <dsp:spPr>
        <a:xfrm rot="18900000">
          <a:off x="2352738" y="79936"/>
          <a:ext cx="142861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Dominica</a:t>
          </a:r>
        </a:p>
      </dsp:txBody>
      <dsp:txXfrm>
        <a:off x="2352738" y="79936"/>
        <a:ext cx="1428617" cy="2167466"/>
      </dsp:txXfrm>
    </dsp:sp>
    <dsp:sp modelId="{2773DEB9-54AF-4FA6-B918-8D64504B5C1F}">
      <dsp:nvSpPr>
        <dsp:cNvPr id="0" name=""/>
        <dsp:cNvSpPr/>
      </dsp:nvSpPr>
      <dsp:spPr>
        <a:xfrm>
          <a:off x="331694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7B258-F533-455F-950D-3A0546988582}">
      <dsp:nvSpPr>
        <dsp:cNvPr id="0" name=""/>
        <dsp:cNvSpPr/>
      </dsp:nvSpPr>
      <dsp:spPr>
        <a:xfrm rot="18900000">
          <a:off x="4871039" y="3179825"/>
          <a:ext cx="12770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Ecuador </a:t>
          </a:r>
        </a:p>
      </dsp:txBody>
      <dsp:txXfrm>
        <a:off x="4871039" y="3179825"/>
        <a:ext cx="1277057" cy="2167466"/>
      </dsp:txXfrm>
    </dsp:sp>
    <dsp:sp modelId="{F24C4398-3949-402B-9467-4D79467ABF52}">
      <dsp:nvSpPr>
        <dsp:cNvPr id="0" name=""/>
        <dsp:cNvSpPr/>
      </dsp:nvSpPr>
      <dsp:spPr>
        <a:xfrm>
          <a:off x="471485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A0908-DA5D-42F2-9DE7-14FF37D8A1E5}">
      <dsp:nvSpPr>
        <dsp:cNvPr id="0" name=""/>
        <dsp:cNvSpPr/>
      </dsp:nvSpPr>
      <dsp:spPr>
        <a:xfrm rot="18900000">
          <a:off x="5489032" y="214015"/>
          <a:ext cx="1073241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Costa Rica</a:t>
          </a:r>
        </a:p>
      </dsp:txBody>
      <dsp:txXfrm>
        <a:off x="5489032" y="214015"/>
        <a:ext cx="1073241" cy="2167466"/>
      </dsp:txXfrm>
    </dsp:sp>
    <dsp:sp modelId="{B77950B6-C547-4CB0-9B71-3C355F4B2009}">
      <dsp:nvSpPr>
        <dsp:cNvPr id="0" name=""/>
        <dsp:cNvSpPr/>
      </dsp:nvSpPr>
      <dsp:spPr>
        <a:xfrm>
          <a:off x="5935071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4F0C3-1C88-4A02-AFEB-B952FE0E662C}">
      <dsp:nvSpPr>
        <dsp:cNvPr id="0" name=""/>
        <dsp:cNvSpPr/>
      </dsp:nvSpPr>
      <dsp:spPr>
        <a:xfrm rot="18900000">
          <a:off x="7234192" y="3251200"/>
          <a:ext cx="13564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>
                  <a:lumMod val="65000"/>
                </a:schemeClr>
              </a:solidFill>
            </a:rPr>
            <a:t>Surinam</a:t>
          </a:r>
        </a:p>
      </dsp:txBody>
      <dsp:txXfrm>
        <a:off x="7234192" y="3251200"/>
        <a:ext cx="1356402" cy="2167466"/>
      </dsp:txXfrm>
    </dsp:sp>
    <dsp:sp modelId="{C9D95837-76E5-45D4-8AAA-E4C46FF9D421}">
      <dsp:nvSpPr>
        <dsp:cNvPr id="0" name=""/>
        <dsp:cNvSpPr/>
      </dsp:nvSpPr>
      <dsp:spPr>
        <a:xfrm>
          <a:off x="719496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E8E9F-8DB6-4B98-B351-AD3EB36A6E9C}">
      <dsp:nvSpPr>
        <dsp:cNvPr id="0" name=""/>
        <dsp:cNvSpPr/>
      </dsp:nvSpPr>
      <dsp:spPr>
        <a:xfrm rot="18900000">
          <a:off x="7843135" y="57654"/>
          <a:ext cx="171862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>
                  <a:lumMod val="65000"/>
                </a:schemeClr>
              </a:solidFill>
            </a:rPr>
            <a:t>Rep. </a:t>
          </a:r>
          <a:r>
            <a:rPr lang="en-US" sz="1600" b="1" kern="1200" dirty="0" err="1">
              <a:solidFill>
                <a:schemeClr val="bg1">
                  <a:lumMod val="65000"/>
                </a:schemeClr>
              </a:solidFill>
            </a:rPr>
            <a:t>Dominicana</a:t>
          </a:r>
          <a:endParaRPr lang="en-US" sz="16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843135" y="57654"/>
        <a:ext cx="1718620" cy="2167466"/>
      </dsp:txXfrm>
    </dsp:sp>
    <dsp:sp modelId="{3F9F0657-6F94-4519-B927-4BA5F45C8CC4}">
      <dsp:nvSpPr>
        <dsp:cNvPr id="0" name=""/>
        <dsp:cNvSpPr/>
      </dsp:nvSpPr>
      <dsp:spPr>
        <a:xfrm>
          <a:off x="8777549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9E571-2935-444F-8F8F-E83F90CA4E44}">
      <dsp:nvSpPr>
        <dsp:cNvPr id="0" name=""/>
        <dsp:cNvSpPr/>
      </dsp:nvSpPr>
      <dsp:spPr>
        <a:xfrm>
          <a:off x="-4320374" y="-662758"/>
          <a:ext cx="5147370" cy="5147370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FD18C-C040-4FC8-B110-336382E6E6AB}">
      <dsp:nvSpPr>
        <dsp:cNvPr id="0" name=""/>
        <dsp:cNvSpPr/>
      </dsp:nvSpPr>
      <dsp:spPr>
        <a:xfrm>
          <a:off x="362162" y="238789"/>
          <a:ext cx="8100555" cy="477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Diagnosis of geospatial information management</a:t>
          </a:r>
        </a:p>
      </dsp:txBody>
      <dsp:txXfrm>
        <a:off x="362162" y="238789"/>
        <a:ext cx="8100555" cy="477884"/>
      </dsp:txXfrm>
    </dsp:sp>
    <dsp:sp modelId="{0E498055-3D0B-421C-98B6-1E299E26508E}">
      <dsp:nvSpPr>
        <dsp:cNvPr id="0" name=""/>
        <dsp:cNvSpPr/>
      </dsp:nvSpPr>
      <dsp:spPr>
        <a:xfrm>
          <a:off x="63484" y="179053"/>
          <a:ext cx="597355" cy="597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80E64-2ADB-4F69-B757-C74DC0FA7567}">
      <dsp:nvSpPr>
        <dsp:cNvPr id="0" name=""/>
        <dsp:cNvSpPr/>
      </dsp:nvSpPr>
      <dsp:spPr>
        <a:xfrm>
          <a:off x="704600" y="955386"/>
          <a:ext cx="7758117" cy="477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Exchange of experiences / challenges of the NSO and the NGO</a:t>
          </a:r>
        </a:p>
      </dsp:txBody>
      <dsp:txXfrm>
        <a:off x="704600" y="955386"/>
        <a:ext cx="7758117" cy="477884"/>
      </dsp:txXfrm>
    </dsp:sp>
    <dsp:sp modelId="{E340D932-EC4E-426E-A517-1A86035CC662}">
      <dsp:nvSpPr>
        <dsp:cNvPr id="0" name=""/>
        <dsp:cNvSpPr/>
      </dsp:nvSpPr>
      <dsp:spPr>
        <a:xfrm>
          <a:off x="405922" y="895651"/>
          <a:ext cx="597355" cy="597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B144E-857D-413D-8146-40592A5F65DB}">
      <dsp:nvSpPr>
        <dsp:cNvPr id="0" name=""/>
        <dsp:cNvSpPr/>
      </dsp:nvSpPr>
      <dsp:spPr>
        <a:xfrm>
          <a:off x="776181" y="1709008"/>
          <a:ext cx="7653016" cy="42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Global Geospatial Statistics Framework (national level implementation perspectives)</a:t>
          </a:r>
        </a:p>
      </dsp:txBody>
      <dsp:txXfrm>
        <a:off x="776181" y="1709008"/>
        <a:ext cx="7653016" cy="428112"/>
      </dsp:txXfrm>
    </dsp:sp>
    <dsp:sp modelId="{452E23CC-411C-46EB-9AA7-D7FD5D39089D}">
      <dsp:nvSpPr>
        <dsp:cNvPr id="0" name=""/>
        <dsp:cNvSpPr/>
      </dsp:nvSpPr>
      <dsp:spPr>
        <a:xfrm>
          <a:off x="511023" y="1612248"/>
          <a:ext cx="597355" cy="597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9F66E-345B-459B-9636-9065876588E2}">
      <dsp:nvSpPr>
        <dsp:cNvPr id="0" name=""/>
        <dsp:cNvSpPr/>
      </dsp:nvSpPr>
      <dsp:spPr>
        <a:xfrm>
          <a:off x="704600" y="2388581"/>
          <a:ext cx="7758117" cy="477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Use of geospatial information to support the 2030 Agenda</a:t>
          </a:r>
        </a:p>
      </dsp:txBody>
      <dsp:txXfrm>
        <a:off x="704600" y="2388581"/>
        <a:ext cx="7758117" cy="477884"/>
      </dsp:txXfrm>
    </dsp:sp>
    <dsp:sp modelId="{D1697BC2-91B3-454C-BD5E-48B1A13D5352}">
      <dsp:nvSpPr>
        <dsp:cNvPr id="0" name=""/>
        <dsp:cNvSpPr/>
      </dsp:nvSpPr>
      <dsp:spPr>
        <a:xfrm>
          <a:off x="405922" y="2328846"/>
          <a:ext cx="597355" cy="597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F5819-2DF7-4D52-BB2B-3A4CCA006F5A}">
      <dsp:nvSpPr>
        <dsp:cNvPr id="0" name=""/>
        <dsp:cNvSpPr/>
      </dsp:nvSpPr>
      <dsp:spPr>
        <a:xfrm>
          <a:off x="362162" y="3105179"/>
          <a:ext cx="8100555" cy="477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2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Census Mapping Update</a:t>
          </a:r>
        </a:p>
      </dsp:txBody>
      <dsp:txXfrm>
        <a:off x="362162" y="3105179"/>
        <a:ext cx="8100555" cy="477884"/>
      </dsp:txXfrm>
    </dsp:sp>
    <dsp:sp modelId="{A62947A9-5721-4794-971E-586F252FE114}">
      <dsp:nvSpPr>
        <dsp:cNvPr id="0" name=""/>
        <dsp:cNvSpPr/>
      </dsp:nvSpPr>
      <dsp:spPr>
        <a:xfrm>
          <a:off x="63484" y="3045443"/>
          <a:ext cx="597355" cy="597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68452-A407-4F21-8441-470985E9E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776D5-407C-463C-8CC1-1DC25E16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559F82-3C8A-4601-B981-24B7CE04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393D6E-AF16-4B09-B882-695FC04C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D2F3CF-E5BB-4DD1-BC9D-F9CB86AC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8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1AB3B-7FC9-484D-A008-14EBF336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DEEF24-35A0-4A1A-AA46-B0B1A9EB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329F3-1592-4F75-ADEF-2BF818EF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F8A2E-F3AF-4EC6-AA58-227E90A7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495B42-B08A-4855-8345-4544F118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D8BE25-759A-4ED8-8D19-C63E57638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8A9C85-C727-4692-B639-219C37F7D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1FBB42-F6E9-480D-8347-D89A4507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FB10D-BAED-4028-89FE-7B18F15F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1B31F-3717-4FC7-8A64-306C2837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7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2D5B0-D3B7-4CBA-B7AF-912E1BA6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08C8C0-AA0D-4E4A-9EF5-9E5835CC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69F1A-4A34-4395-8263-7C989A4C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41204-9E72-42F2-AE43-C849C07D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FEE52B-7152-461B-B76C-C369EC0A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4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96D88-69D3-4ADF-86B3-A7CB789D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494C73-EC3F-4B94-80E5-5B8CB34B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7E29AA-15A5-47D0-A9C5-134415EC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0610A7-AC6F-420E-86E1-9856D878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65ADC7-ED3E-4405-B6A4-8888962D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AEA02-32A3-499B-89B6-DFACE55C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2C58D-40C4-42F9-A7F9-59FBDE6C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677471-9B26-4076-86C5-49A963D08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3C70ED-CCA3-4F18-A32B-F82BB883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B18315-EF56-4B18-8857-2F4ED7F9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7D3D38-DC0B-437B-8137-3C298643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6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63687-56A6-40A0-A4C3-D2B21F06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9554E5-F6F3-4E98-AC5C-0CE01609C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13E74C-1626-4F20-BD73-FCBDEF566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E48729-1411-4101-8BD8-2FF4960C9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23D103-9E11-44C3-88B9-B129DC3D1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B15E45-31A4-43E6-A505-E3867CE9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106D62-6197-468A-B1E4-B2EFBDD7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A36F5A-3C68-456C-8D69-9F6E4570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7A34D-29E6-471D-82B1-167903A4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DF22EE-5A61-4CAD-BE45-DF21C80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C2ECEA-B7BB-4720-9100-6E24A2FF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89CBC6-F490-47F4-AAE3-32E11BA8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5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B623F7-4760-47DE-9FD4-5835E45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871DF4-F6C9-4FA2-8CC5-3981A753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F50834-E85C-42AA-A393-B157B913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E1EC2-3C9D-4810-BF3A-32F39F14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9021B-AAB8-4A87-AD54-6E860EEA5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B12873-9F84-4EF3-BB17-A1BCB6865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EBBC1A-34CF-47EE-ABAD-B3993077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A7E547-FE56-4B56-8124-EC0884A1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69195F-6DA5-4553-9E67-4F781A5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5F860-7C5B-4B88-B97C-1DA27F87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C5AA69-45BB-4FEB-91D7-B92BD0B12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7A9A3F-24BA-4D2E-82B3-18BD038C5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8E4260-E8E6-4C9F-8C52-39B905FF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E02FAE-1572-4C93-9952-E2D91B98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266E8D-1491-41F3-9CF1-86628C06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2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6E33-9438-4380-8529-E303CC9C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BB5862-4C26-4DEE-A57D-9C5674DD5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45E20-4E89-48DF-A121-D2B601A8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CE5E-78CE-42CC-862B-FA424B27FFF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2D7FE2-5CF8-4873-B08F-A8E329E4A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1D3476-8BAE-4705-AA14-33D87C8FD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73B9-8B14-4A67-9BCB-CAA11954DA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un ggim americas">
            <a:extLst>
              <a:ext uri="{FF2B5EF4-FFF2-40B4-BE49-F238E27FC236}">
                <a16:creationId xmlns:a16="http://schemas.microsoft.com/office/drawing/2014/main" xmlns="" id="{AEDF8B08-7BB0-4603-B053-61F2E57E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1" y="546726"/>
            <a:ext cx="2079848" cy="7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logo cepal eclac">
            <a:extLst>
              <a:ext uri="{FF2B5EF4-FFF2-40B4-BE49-F238E27FC236}">
                <a16:creationId xmlns:a16="http://schemas.microsoft.com/office/drawing/2014/main" xmlns="" id="{B4F0BBB7-1730-41AF-9932-424EF19438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logo cepal eclac">
            <a:extLst>
              <a:ext uri="{FF2B5EF4-FFF2-40B4-BE49-F238E27FC236}">
                <a16:creationId xmlns:a16="http://schemas.microsoft.com/office/drawing/2014/main" xmlns="" id="{E421DC21-596E-4EBC-8A08-7FE86DDA8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F4AC85-5E3B-4BCE-BA6D-72CDA6910A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1564" y="546726"/>
            <a:ext cx="891504" cy="1089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FF9FC5-1E31-4797-9865-EC0977BBDB22}"/>
              </a:ext>
            </a:extLst>
          </p:cNvPr>
          <p:cNvSpPr txBox="1"/>
          <p:nvPr/>
        </p:nvSpPr>
        <p:spPr>
          <a:xfrm>
            <a:off x="3372375" y="3957661"/>
            <a:ext cx="35820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F6633D-DE56-4D69-B49D-2A325C5C5F40}"/>
              </a:ext>
            </a:extLst>
          </p:cNvPr>
          <p:cNvSpPr/>
          <p:nvPr/>
        </p:nvSpPr>
        <p:spPr>
          <a:xfrm>
            <a:off x="2266950" y="3733800"/>
            <a:ext cx="6566657" cy="257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Fifth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UN-GGIM: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</a:p>
          <a:p>
            <a:pPr marL="44958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Workshop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Geospatial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2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s-MX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City, 06 - 08 </a:t>
            </a:r>
            <a:r>
              <a:rPr lang="es-MX" sz="2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es-MX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  <a:endParaRPr lang="en-US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C8ED05-27EC-4C37-95E4-C35170CBD4DF}"/>
              </a:ext>
            </a:extLst>
          </p:cNvPr>
          <p:cNvSpPr txBox="1"/>
          <p:nvPr/>
        </p:nvSpPr>
        <p:spPr>
          <a:xfrm>
            <a:off x="0" y="2738735"/>
            <a:ext cx="1210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ECLAC report on geospatial information activities  </a:t>
            </a:r>
          </a:p>
        </p:txBody>
      </p:sp>
    </p:spTree>
    <p:extLst>
      <p:ext uri="{BB962C8B-B14F-4D97-AF65-F5344CB8AC3E}">
        <p14:creationId xmlns:p14="http://schemas.microsoft.com/office/powerpoint/2010/main" val="297074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6AF59-3A96-4C77-B0DE-286911BE1DA7}"/>
              </a:ext>
            </a:extLst>
          </p:cNvPr>
          <p:cNvSpPr txBox="1"/>
          <p:nvPr/>
        </p:nvSpPr>
        <p:spPr>
          <a:xfrm>
            <a:off x="721452" y="536895"/>
            <a:ext cx="507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Perspectives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73BF7D-CFB5-444F-97EC-89020D16AE0D}"/>
              </a:ext>
            </a:extLst>
          </p:cNvPr>
          <p:cNvSpPr/>
          <p:nvPr/>
        </p:nvSpPr>
        <p:spPr>
          <a:xfrm>
            <a:off x="489360" y="1306336"/>
            <a:ext cx="105954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up and support in the countries where ECLAC technical assistance began during this year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and carry out a new cycle of technical assistance for the countries to apply (focus on the implementation of the Global Statistical Geospatial Framework and the Integrated Geospatial Information Framework)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Promote horizontal cooperation activities, leveraging the experience and learning of the countries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 the national geospatial capacities for the production of SDGs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the support to the MEGA project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 and disseminate experiences in the integration of statistical and geospatial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Elaborate  a regional policy for the geospatial information development in the region</a:t>
            </a:r>
          </a:p>
          <a:p>
            <a:pPr marL="285750" indent="-28575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10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go un ggim americas">
            <a:extLst>
              <a:ext uri="{FF2B5EF4-FFF2-40B4-BE49-F238E27FC236}">
                <a16:creationId xmlns:a16="http://schemas.microsoft.com/office/drawing/2014/main" xmlns="" id="{AEDF8B08-7BB0-4603-B053-61F2E57E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1" y="546725"/>
            <a:ext cx="3249346" cy="11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logo cepal eclac">
            <a:extLst>
              <a:ext uri="{FF2B5EF4-FFF2-40B4-BE49-F238E27FC236}">
                <a16:creationId xmlns:a16="http://schemas.microsoft.com/office/drawing/2014/main" xmlns="" id="{B4F0BBB7-1730-41AF-9932-424EF19438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logo cepal eclac">
            <a:extLst>
              <a:ext uri="{FF2B5EF4-FFF2-40B4-BE49-F238E27FC236}">
                <a16:creationId xmlns:a16="http://schemas.microsoft.com/office/drawing/2014/main" xmlns="" id="{E421DC21-596E-4EBC-8A08-7FE86DDA8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F4AC85-5E3B-4BCE-BA6D-72CDA6910A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0250" y="239367"/>
            <a:ext cx="1394588" cy="1703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FF9FC5-1E31-4797-9865-EC0977BBDB22}"/>
              </a:ext>
            </a:extLst>
          </p:cNvPr>
          <p:cNvSpPr txBox="1"/>
          <p:nvPr/>
        </p:nvSpPr>
        <p:spPr>
          <a:xfrm>
            <a:off x="3372375" y="3957661"/>
            <a:ext cx="35820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C8ED05-27EC-4C37-95E4-C35170CBD4DF}"/>
              </a:ext>
            </a:extLst>
          </p:cNvPr>
          <p:cNvSpPr txBox="1"/>
          <p:nvPr/>
        </p:nvSpPr>
        <p:spPr>
          <a:xfrm>
            <a:off x="2407640" y="2738735"/>
            <a:ext cx="7071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Thank you 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F6633D-DE56-4D69-B49D-2A325C5C5F40}"/>
              </a:ext>
            </a:extLst>
          </p:cNvPr>
          <p:cNvSpPr/>
          <p:nvPr/>
        </p:nvSpPr>
        <p:spPr>
          <a:xfrm>
            <a:off x="2737607" y="4431794"/>
            <a:ext cx="6096000" cy="20977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Fifth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UN-GGIM: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Geospatial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MX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s-MX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City, 06 - 08 </a:t>
            </a:r>
            <a:r>
              <a:rPr lang="es-MX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es-MX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  <a:endParaRPr lang="en-US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4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Image result for logo cepal eclac">
            <a:extLst>
              <a:ext uri="{FF2B5EF4-FFF2-40B4-BE49-F238E27FC236}">
                <a16:creationId xmlns:a16="http://schemas.microsoft.com/office/drawing/2014/main" xmlns="" id="{B4F0BBB7-1730-41AF-9932-424EF19438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logo cepal eclac">
            <a:extLst>
              <a:ext uri="{FF2B5EF4-FFF2-40B4-BE49-F238E27FC236}">
                <a16:creationId xmlns:a16="http://schemas.microsoft.com/office/drawing/2014/main" xmlns="" id="{E421DC21-596E-4EBC-8A08-7FE86DDA8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FF9FC5-1E31-4797-9865-EC0977BBDB22}"/>
              </a:ext>
            </a:extLst>
          </p:cNvPr>
          <p:cNvSpPr txBox="1"/>
          <p:nvPr/>
        </p:nvSpPr>
        <p:spPr>
          <a:xfrm>
            <a:off x="3372375" y="3957661"/>
            <a:ext cx="35820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045848A1-EE7F-49C5-BE9F-5A48F7FD7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8128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9FAED1-07D9-4FB0-953B-82AA7D390708}"/>
              </a:ext>
            </a:extLst>
          </p:cNvPr>
          <p:cNvSpPr txBox="1"/>
          <p:nvPr/>
        </p:nvSpPr>
        <p:spPr>
          <a:xfrm>
            <a:off x="390525" y="4368167"/>
            <a:ext cx="299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Resolution 712 on the regional integration of statistical and geospatial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1395D5-8DE9-4F21-9891-4E0081A671A0}"/>
              </a:ext>
            </a:extLst>
          </p:cNvPr>
          <p:cNvSpPr txBox="1"/>
          <p:nvPr/>
        </p:nvSpPr>
        <p:spPr>
          <a:xfrm>
            <a:off x="1533525" y="3201811"/>
            <a:ext cx="284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First extended encounter between the statistical and geospatial communities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8BFF07-A0F4-4D50-A811-D59AFFA071CB}"/>
              </a:ext>
            </a:extLst>
          </p:cNvPr>
          <p:cNvSpPr txBox="1"/>
          <p:nvPr/>
        </p:nvSpPr>
        <p:spPr>
          <a:xfrm>
            <a:off x="2856451" y="2074329"/>
            <a:ext cx="323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Coordination at regional level between ECLAC and UNGGIM Americas, to support and follow-up the integration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A66AD6-E036-4ECD-9A0D-7AE8234F0D5B}"/>
              </a:ext>
            </a:extLst>
          </p:cNvPr>
          <p:cNvSpPr txBox="1"/>
          <p:nvPr/>
        </p:nvSpPr>
        <p:spPr>
          <a:xfrm>
            <a:off x="5561287" y="1337154"/>
            <a:ext cx="233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Seminar: Towards the Integration of Geospatial and Statistical Information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EDE356-E199-48C6-888E-291324DE22E5}"/>
              </a:ext>
            </a:extLst>
          </p:cNvPr>
          <p:cNvSpPr txBox="1"/>
          <p:nvPr/>
        </p:nvSpPr>
        <p:spPr>
          <a:xfrm>
            <a:off x="8802850" y="3169699"/>
            <a:ext cx="269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Workshop on the Integration of Geospatial and Statistical Information: from Dialogue to 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A50E08-03E8-40AC-B740-35D70BC22474}"/>
              </a:ext>
            </a:extLst>
          </p:cNvPr>
          <p:cNvSpPr txBox="1"/>
          <p:nvPr/>
        </p:nvSpPr>
        <p:spPr>
          <a:xfrm>
            <a:off x="1060770" y="5245905"/>
            <a:ext cx="84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8E3272E-4C9C-429A-BAA4-BA0728F1A906}"/>
              </a:ext>
            </a:extLst>
          </p:cNvPr>
          <p:cNvSpPr txBox="1"/>
          <p:nvPr/>
        </p:nvSpPr>
        <p:spPr>
          <a:xfrm>
            <a:off x="4221173" y="1212332"/>
            <a:ext cx="84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9B56AC-0DF0-4204-8C9B-924563DAA7DE}"/>
              </a:ext>
            </a:extLst>
          </p:cNvPr>
          <p:cNvSpPr txBox="1"/>
          <p:nvPr/>
        </p:nvSpPr>
        <p:spPr>
          <a:xfrm>
            <a:off x="9277350" y="1026162"/>
            <a:ext cx="145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43AB1F-0B31-4664-9F85-483EC43F74E1}"/>
              </a:ext>
            </a:extLst>
          </p:cNvPr>
          <p:cNvSpPr txBox="1"/>
          <p:nvPr/>
        </p:nvSpPr>
        <p:spPr>
          <a:xfrm>
            <a:off x="227784" y="142875"/>
            <a:ext cx="1196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to the encounter of the regional statistical and geospatial communities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region</a:t>
            </a:r>
          </a:p>
        </p:txBody>
      </p:sp>
    </p:spTree>
    <p:extLst>
      <p:ext uri="{BB962C8B-B14F-4D97-AF65-F5344CB8AC3E}">
        <p14:creationId xmlns:p14="http://schemas.microsoft.com/office/powerpoint/2010/main" val="26759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1C2DAB-9051-4B50-B1CE-83B9952CA7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6124" y="1661329"/>
            <a:ext cx="3647068" cy="353145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7E70BA9-E621-4E3E-A939-A4C53488F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001238"/>
              </p:ext>
            </p:extLst>
          </p:nvPr>
        </p:nvGraphicFramePr>
        <p:xfrm>
          <a:off x="1354394" y="1788847"/>
          <a:ext cx="5551648" cy="460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521A96-F2B0-4B58-B349-555FF6D1D6B7}"/>
              </a:ext>
            </a:extLst>
          </p:cNvPr>
          <p:cNvSpPr txBox="1"/>
          <p:nvPr/>
        </p:nvSpPr>
        <p:spPr>
          <a:xfrm>
            <a:off x="2115537" y="2781073"/>
            <a:ext cx="84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3853F0-40F7-4277-9805-4746E012B9BE}"/>
              </a:ext>
            </a:extLst>
          </p:cNvPr>
          <p:cNvSpPr txBox="1"/>
          <p:nvPr/>
        </p:nvSpPr>
        <p:spPr>
          <a:xfrm>
            <a:off x="4884270" y="2058009"/>
            <a:ext cx="84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A8BB86-5F40-4299-9BF7-86A0EDE34AF5}"/>
              </a:ext>
            </a:extLst>
          </p:cNvPr>
          <p:cNvSpPr txBox="1"/>
          <p:nvPr/>
        </p:nvSpPr>
        <p:spPr>
          <a:xfrm>
            <a:off x="0" y="536895"/>
            <a:ext cx="1200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Promoting and articulating the participation of national statistical offices 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MEGA Project</a:t>
            </a:r>
          </a:p>
        </p:txBody>
      </p:sp>
    </p:spTree>
    <p:extLst>
      <p:ext uri="{BB962C8B-B14F-4D97-AF65-F5344CB8AC3E}">
        <p14:creationId xmlns:p14="http://schemas.microsoft.com/office/powerpoint/2010/main" val="47490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A8BB86-5F40-4299-9BF7-86A0EDE34AF5}"/>
              </a:ext>
            </a:extLst>
          </p:cNvPr>
          <p:cNvSpPr txBox="1"/>
          <p:nvPr/>
        </p:nvSpPr>
        <p:spPr>
          <a:xfrm>
            <a:off x="227784" y="144209"/>
            <a:ext cx="1196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and supporting the progress of the national processes of integration of statistical and geospatial information</a:t>
            </a:r>
          </a:p>
        </p:txBody>
      </p:sp>
      <p:pic>
        <p:nvPicPr>
          <p:cNvPr id="1026" name="Picture 2" descr="Image result for escalera">
            <a:extLst>
              <a:ext uri="{FF2B5EF4-FFF2-40B4-BE49-F238E27FC236}">
                <a16:creationId xmlns:a16="http://schemas.microsoft.com/office/drawing/2014/main" xmlns="" id="{FF33F15D-01A4-4D54-A8E7-8955F7D8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70" y="1367406"/>
            <a:ext cx="4274635" cy="46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153912-F93C-4737-AC39-C42725554CDC}"/>
              </a:ext>
            </a:extLst>
          </p:cNvPr>
          <p:cNvSpPr txBox="1"/>
          <p:nvPr/>
        </p:nvSpPr>
        <p:spPr>
          <a:xfrm>
            <a:off x="2768365" y="5411116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 started yet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FFD7F9-8D42-4BC3-9C84-7CF73FC32593}"/>
              </a:ext>
            </a:extLst>
          </p:cNvPr>
          <p:cNvSpPr txBox="1"/>
          <p:nvPr/>
        </p:nvSpPr>
        <p:spPr>
          <a:xfrm>
            <a:off x="4538442" y="4605112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First conversations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08C08F-D9B2-4016-B141-CEDFBECECC93}"/>
              </a:ext>
            </a:extLst>
          </p:cNvPr>
          <p:cNvSpPr txBox="1"/>
          <p:nvPr/>
        </p:nvSpPr>
        <p:spPr>
          <a:xfrm>
            <a:off x="3829571" y="3429000"/>
            <a:ext cx="20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Pilot Projects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6A394C-D7D3-4F1B-8993-3B75881EECD4}"/>
              </a:ext>
            </a:extLst>
          </p:cNvPr>
          <p:cNvSpPr txBox="1"/>
          <p:nvPr/>
        </p:nvSpPr>
        <p:spPr>
          <a:xfrm>
            <a:off x="4676858" y="2359200"/>
            <a:ext cx="244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Medium and long term Programs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11DD8190-DB51-405A-B42B-ED45ECE205BC}"/>
              </a:ext>
            </a:extLst>
          </p:cNvPr>
          <p:cNvSpPr/>
          <p:nvPr/>
        </p:nvSpPr>
        <p:spPr>
          <a:xfrm rot="10800000">
            <a:off x="8662074" y="2588479"/>
            <a:ext cx="453006" cy="28226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C704B4-F137-4DC8-9AC4-13F67C482D8B}"/>
              </a:ext>
            </a:extLst>
          </p:cNvPr>
          <p:cNvSpPr txBox="1"/>
          <p:nvPr/>
        </p:nvSpPr>
        <p:spPr>
          <a:xfrm>
            <a:off x="9277110" y="2991080"/>
            <a:ext cx="291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assistance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23266C-0D74-4848-A9B1-9282B19C1B07}"/>
              </a:ext>
            </a:extLst>
          </p:cNvPr>
          <p:cNvSpPr txBox="1"/>
          <p:nvPr/>
        </p:nvSpPr>
        <p:spPr>
          <a:xfrm>
            <a:off x="9277110" y="3505200"/>
            <a:ext cx="200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Horizontal cooperation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81B5C24-7BE2-4184-844D-00A1A2B650BE}"/>
              </a:ext>
            </a:extLst>
          </p:cNvPr>
          <p:cNvSpPr txBox="1"/>
          <p:nvPr/>
        </p:nvSpPr>
        <p:spPr>
          <a:xfrm>
            <a:off x="9277110" y="4328232"/>
            <a:ext cx="2152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Collection and dissemination of use cases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EAD06AB-53D1-4DC1-906E-EE27938DF60E}"/>
              </a:ext>
            </a:extLst>
          </p:cNvPr>
          <p:cNvCxnSpPr/>
          <p:nvPr/>
        </p:nvCxnSpPr>
        <p:spPr>
          <a:xfrm flipV="1">
            <a:off x="4012163" y="4605112"/>
            <a:ext cx="828283" cy="6463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9B7A41E-EDFC-46C9-BC20-6B0290F4C978}"/>
              </a:ext>
            </a:extLst>
          </p:cNvPr>
          <p:cNvCxnSpPr/>
          <p:nvPr/>
        </p:nvCxnSpPr>
        <p:spPr>
          <a:xfrm>
            <a:off x="4840446" y="4605112"/>
            <a:ext cx="263399" cy="13483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684E5B1-85CB-49D2-83C4-00AF689EFFB8}"/>
              </a:ext>
            </a:extLst>
          </p:cNvPr>
          <p:cNvCxnSpPr/>
          <p:nvPr/>
        </p:nvCxnSpPr>
        <p:spPr>
          <a:xfrm flipV="1">
            <a:off x="5439747" y="4151531"/>
            <a:ext cx="335902" cy="45358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214F2BD-60CD-4C37-AEF7-B95410A50057}"/>
              </a:ext>
            </a:extLst>
          </p:cNvPr>
          <p:cNvCxnSpPr/>
          <p:nvPr/>
        </p:nvCxnSpPr>
        <p:spPr>
          <a:xfrm flipH="1" flipV="1">
            <a:off x="5337110" y="3946849"/>
            <a:ext cx="391886" cy="2046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C4FFE4B-BC0B-4684-93BB-FC0C8161EF10}"/>
              </a:ext>
            </a:extLst>
          </p:cNvPr>
          <p:cNvCxnSpPr/>
          <p:nvPr/>
        </p:nvCxnSpPr>
        <p:spPr>
          <a:xfrm flipV="1">
            <a:off x="5103845" y="3191069"/>
            <a:ext cx="559837" cy="3141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xmlns="" id="{439B60E8-FBA4-40BB-9056-5026B3429032}"/>
              </a:ext>
            </a:extLst>
          </p:cNvPr>
          <p:cNvCxnSpPr/>
          <p:nvPr/>
        </p:nvCxnSpPr>
        <p:spPr>
          <a:xfrm>
            <a:off x="5728996" y="3228392"/>
            <a:ext cx="367004" cy="2006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xmlns="" id="{3E522385-BE54-48CB-8966-C4C506BD5760}"/>
              </a:ext>
            </a:extLst>
          </p:cNvPr>
          <p:cNvCxnSpPr/>
          <p:nvPr/>
        </p:nvCxnSpPr>
        <p:spPr>
          <a:xfrm flipV="1">
            <a:off x="6096000" y="2817209"/>
            <a:ext cx="514523" cy="61179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1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A8BB86-5F40-4299-9BF7-86A0EDE34AF5}"/>
              </a:ext>
            </a:extLst>
          </p:cNvPr>
          <p:cNvSpPr txBox="1"/>
          <p:nvPr/>
        </p:nvSpPr>
        <p:spPr>
          <a:xfrm>
            <a:off x="142875" y="144209"/>
            <a:ext cx="12049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assistance 2018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2E063BA0-45DB-44E9-A8F9-A91B970B5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385451"/>
              </p:ext>
            </p:extLst>
          </p:nvPr>
        </p:nvGraphicFramePr>
        <p:xfrm>
          <a:off x="1178386" y="736950"/>
          <a:ext cx="110136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0172A4-71E1-4AD7-BF36-EA71288E89CC}"/>
              </a:ext>
            </a:extLst>
          </p:cNvPr>
          <p:cNvSpPr txBox="1"/>
          <p:nvPr/>
        </p:nvSpPr>
        <p:spPr>
          <a:xfrm>
            <a:off x="2558336" y="4940661"/>
            <a:ext cx="118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DGEEC</a:t>
            </a:r>
          </a:p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DISER GEMIL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1C0C86-F5A7-48C4-AE58-2BAB8155EC3B}"/>
              </a:ext>
            </a:extLst>
          </p:cNvPr>
          <p:cNvSpPr txBox="1"/>
          <p:nvPr/>
        </p:nvSpPr>
        <p:spPr>
          <a:xfrm>
            <a:off x="8022544" y="4837989"/>
            <a:ext cx="54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MLIS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E21C38F-C58E-4072-BA3B-F64C7CA9798D}"/>
              </a:ext>
            </a:extLst>
          </p:cNvPr>
          <p:cNvSpPr txBox="1"/>
          <p:nvPr/>
        </p:nvSpPr>
        <p:spPr>
          <a:xfrm>
            <a:off x="5808305" y="4940661"/>
            <a:ext cx="87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INEC</a:t>
            </a:r>
          </a:p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IGM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F6CD1B-32B4-44EA-B41E-E14E4A72EEAD}"/>
              </a:ext>
            </a:extLst>
          </p:cNvPr>
          <p:cNvSpPr txBox="1"/>
          <p:nvPr/>
        </p:nvSpPr>
        <p:spPr>
          <a:xfrm>
            <a:off x="7381875" y="1622541"/>
            <a:ext cx="67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INEC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D861D38-EAA8-4FE6-A92A-3972C21E2C0E}"/>
              </a:ext>
            </a:extLst>
          </p:cNvPr>
          <p:cNvSpPr txBox="1"/>
          <p:nvPr/>
        </p:nvSpPr>
        <p:spPr>
          <a:xfrm>
            <a:off x="4779054" y="1575307"/>
            <a:ext cx="821646" cy="31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LSD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E04F0E4-C334-4A42-937F-58B18D2CC806}"/>
              </a:ext>
            </a:extLst>
          </p:cNvPr>
          <p:cNvSpPr txBox="1"/>
          <p:nvPr/>
        </p:nvSpPr>
        <p:spPr>
          <a:xfrm>
            <a:off x="2179981" y="1575308"/>
            <a:ext cx="118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GLSC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9893D7A-9EBE-4498-B485-0F9C2255F14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12550" y="2906961"/>
            <a:ext cx="1316925" cy="985474"/>
          </a:xfrm>
          <a:prstGeom prst="rect">
            <a:avLst/>
          </a:prstGeom>
        </p:spPr>
      </p:pic>
      <p:pic>
        <p:nvPicPr>
          <p:cNvPr id="35" name="Picture 34" descr="A group of people sitting at a table in a room&#10;&#10;Description generated with very high confidence">
            <a:extLst>
              <a:ext uri="{FF2B5EF4-FFF2-40B4-BE49-F238E27FC236}">
                <a16:creationId xmlns:a16="http://schemas.microsoft.com/office/drawing/2014/main" xmlns="" id="{37B5E977-6FBF-4BFD-A15C-CCC50011FD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78" y="2990439"/>
            <a:ext cx="1170820" cy="878115"/>
          </a:xfrm>
          <a:prstGeom prst="rect">
            <a:avLst/>
          </a:prstGeom>
        </p:spPr>
      </p:pic>
      <p:pic>
        <p:nvPicPr>
          <p:cNvPr id="36" name="Picture 35" descr="A group of people sitting at a table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2B78B62F-80C8-415F-9669-58B714EA50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96" y="3003693"/>
            <a:ext cx="1184988" cy="888741"/>
          </a:xfrm>
          <a:prstGeom prst="rect">
            <a:avLst/>
          </a:prstGeom>
        </p:spPr>
      </p:pic>
      <p:pic>
        <p:nvPicPr>
          <p:cNvPr id="37" name="Picture 36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xmlns="" id="{D5ED93D2-328E-4EFA-A0CB-2E363BADD3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73" y="2931311"/>
            <a:ext cx="1281498" cy="9611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88F59E-0E0A-4444-B709-45AF6B7126D2}"/>
              </a:ext>
            </a:extLst>
          </p:cNvPr>
          <p:cNvSpPr txBox="1"/>
          <p:nvPr/>
        </p:nvSpPr>
        <p:spPr>
          <a:xfrm>
            <a:off x="10506074" y="1610477"/>
            <a:ext cx="504047" cy="31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IGN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1460D46-38B8-4589-83F0-F7ACDA9E0839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62750" y="2925865"/>
            <a:ext cx="1298176" cy="9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6AF59-3A96-4C77-B0DE-286911BE1DA7}"/>
              </a:ext>
            </a:extLst>
          </p:cNvPr>
          <p:cNvSpPr txBox="1"/>
          <p:nvPr/>
        </p:nvSpPr>
        <p:spPr>
          <a:xfrm>
            <a:off x="721452" y="536895"/>
            <a:ext cx="1132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assistance 2018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26667EF6-084F-452B-A73D-777341F83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30330"/>
              </p:ext>
            </p:extLst>
          </p:nvPr>
        </p:nvGraphicFramePr>
        <p:xfrm>
          <a:off x="2659017" y="1710467"/>
          <a:ext cx="8514080" cy="382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C85FC16-D09D-4598-9E93-59AD7EFCB617}"/>
              </a:ext>
            </a:extLst>
          </p:cNvPr>
          <p:cNvSpPr/>
          <p:nvPr/>
        </p:nvSpPr>
        <p:spPr>
          <a:xfrm>
            <a:off x="66676" y="2238376"/>
            <a:ext cx="2592342" cy="2324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Contents of the workshops</a:t>
            </a:r>
          </a:p>
        </p:txBody>
      </p:sp>
    </p:spTree>
    <p:extLst>
      <p:ext uri="{BB962C8B-B14F-4D97-AF65-F5344CB8AC3E}">
        <p14:creationId xmlns:p14="http://schemas.microsoft.com/office/powerpoint/2010/main" val="240511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6AF59-3A96-4C77-B0DE-286911BE1DA7}"/>
              </a:ext>
            </a:extLst>
          </p:cNvPr>
          <p:cNvSpPr txBox="1"/>
          <p:nvPr/>
        </p:nvSpPr>
        <p:spPr>
          <a:xfrm>
            <a:off x="721452" y="536895"/>
            <a:ext cx="11470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Collection and dissemination of use cases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45B525-E4BF-4CD7-AD2C-5C77B43AFC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302" y="1470989"/>
            <a:ext cx="10216948" cy="4150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9545F-3E23-4933-9BDE-AB941FA6E803}"/>
              </a:ext>
            </a:extLst>
          </p:cNvPr>
          <p:cNvSpPr/>
          <p:nvPr/>
        </p:nvSpPr>
        <p:spPr>
          <a:xfrm>
            <a:off x="3409950" y="1470989"/>
            <a:ext cx="7734299" cy="436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Project's name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Executing organizations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Geographical extension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 and sources of information (statistics and geospatial)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 and tools used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 and final results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 support</a:t>
            </a:r>
          </a:p>
        </p:txBody>
      </p:sp>
    </p:spTree>
    <p:extLst>
      <p:ext uri="{BB962C8B-B14F-4D97-AF65-F5344CB8AC3E}">
        <p14:creationId xmlns:p14="http://schemas.microsoft.com/office/powerpoint/2010/main" val="288435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6AF59-3A96-4C77-B0DE-286911BE1DA7}"/>
              </a:ext>
            </a:extLst>
          </p:cNvPr>
          <p:cNvSpPr txBox="1"/>
          <p:nvPr/>
        </p:nvSpPr>
        <p:spPr>
          <a:xfrm>
            <a:off x="721452" y="536895"/>
            <a:ext cx="11470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Collection and dissemination of use cases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DD672C7-3E5D-4415-9E3D-9698B12B73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7119" y="1306336"/>
            <a:ext cx="3198137" cy="1826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1CACE13-7A91-4C04-A6F5-58FD1308C1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9184" y="3338097"/>
            <a:ext cx="3562849" cy="2281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36FF50-64EB-4C33-AD29-A9BE51F109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4251" y="1600201"/>
            <a:ext cx="3547080" cy="1963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70D9B48-1893-4DDB-AF1D-A9CD34B2DD7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91215" y="4416715"/>
            <a:ext cx="3011425" cy="1692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B715ED-5644-4C09-91E9-6F048D43ABAA}"/>
              </a:ext>
            </a:extLst>
          </p:cNvPr>
          <p:cNvSpPr txBox="1"/>
          <p:nvPr/>
        </p:nvSpPr>
        <p:spPr>
          <a:xfrm>
            <a:off x="0" y="2419360"/>
            <a:ext cx="4527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Activity in progress, input for technical assistance and the creation of a </a:t>
            </a:r>
            <a:r>
              <a:rPr lang="en-US" sz="2800" b="1" dirty="0">
                <a:solidFill>
                  <a:schemeClr val="accent1"/>
                </a:solidFill>
              </a:rPr>
              <a:t>regional bank of good practices</a:t>
            </a:r>
            <a:r>
              <a:rPr lang="en-US" sz="2800" dirty="0">
                <a:solidFill>
                  <a:schemeClr val="accent1"/>
                </a:solidFill>
              </a:rPr>
              <a:t> for the integration of geospatial and statistical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029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456506-CD46-4A56-81CC-1BE671240941}"/>
              </a:ext>
            </a:extLst>
          </p:cNvPr>
          <p:cNvCxnSpPr>
            <a:cxnSpLocks/>
          </p:cNvCxnSpPr>
          <p:nvPr/>
        </p:nvCxnSpPr>
        <p:spPr>
          <a:xfrm>
            <a:off x="1627464" y="6330057"/>
            <a:ext cx="9382658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D2934A-05A9-4EDC-BF6D-0BDA3B311930}"/>
              </a:ext>
            </a:extLst>
          </p:cNvPr>
          <p:cNvSpPr/>
          <p:nvPr/>
        </p:nvSpPr>
        <p:spPr>
          <a:xfrm>
            <a:off x="2856451" y="6457575"/>
            <a:ext cx="7088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Quinta Sesión UN-GGIM: Américas / Taller Regional en integración de información estadística y geoespacial, Ciudad de México, 06 a 08 de noviembre 2018</a:t>
            </a:r>
          </a:p>
          <a:p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 descr="Image result for logo un ggim americas">
            <a:extLst>
              <a:ext uri="{FF2B5EF4-FFF2-40B4-BE49-F238E27FC236}">
                <a16:creationId xmlns:a16="http://schemas.microsoft.com/office/drawing/2014/main" xmlns="" id="{791C6BC3-35E1-4AF3-ABF4-C05B0DE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" y="6201360"/>
            <a:ext cx="1128921" cy="4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2873FE-5225-4C76-BF27-C03CF59A13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3192" y="6201360"/>
            <a:ext cx="419449" cy="5124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6AF59-3A96-4C77-B0DE-286911BE1DA7}"/>
              </a:ext>
            </a:extLst>
          </p:cNvPr>
          <p:cNvSpPr txBox="1"/>
          <p:nvPr/>
        </p:nvSpPr>
        <p:spPr>
          <a:xfrm>
            <a:off x="66675" y="247612"/>
            <a:ext cx="1212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relevant activities / milestones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73BF7D-CFB5-444F-97EC-89020D16AE0D}"/>
              </a:ext>
            </a:extLst>
          </p:cNvPr>
          <p:cNvSpPr/>
          <p:nvPr/>
        </p:nvSpPr>
        <p:spPr>
          <a:xfrm>
            <a:off x="485775" y="1017053"/>
            <a:ext cx="1163954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Adhesion of ECLAC, as Participating Organization, to the Earth Observation Group (July 2017).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Incorporation of a Geospatial Regional Advisor to the staff of the Statistics Division of ECLAC (July 2017).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of ECLAC in the XIV Plenary Meeting of the Earth Observation Group, GEO (Washington, October 2017).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of the Executive Secretary of ECLAC in the Fifth High Level Forum of UN-GGIM (Mexico City, November 2017).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of ECLAC in a Training Workshop for the Caribbean countries in geospatial information and the 2030 Agenda (New York, August 2018)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in the revision of the Statutes of the Regional Committee UN-GGIM: Americas (October 2018)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Participation and support in the UN World Geospatial Information Congress (November 2018)</a:t>
            </a:r>
            <a:endParaRPr lang="es-ES" sz="2000" b="1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0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859</Words>
  <Application>Microsoft Office PowerPoint</Application>
  <PresentationFormat>Personalizado</PresentationFormat>
  <Paragraphs>113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Alvaro MONETT</dc:creator>
  <cp:lastModifiedBy>Alvaro Monett</cp:lastModifiedBy>
  <cp:revision>42</cp:revision>
  <dcterms:created xsi:type="dcterms:W3CDTF">2018-10-09T13:05:38Z</dcterms:created>
  <dcterms:modified xsi:type="dcterms:W3CDTF">2018-11-06T13:26:31Z</dcterms:modified>
</cp:coreProperties>
</file>